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9" r:id="rId4"/>
    <p:sldId id="271" r:id="rId5"/>
    <p:sldId id="270" r:id="rId6"/>
    <p:sldId id="257" r:id="rId7"/>
    <p:sldId id="258" r:id="rId8"/>
    <p:sldId id="259" r:id="rId9"/>
    <p:sldId id="260" r:id="rId10"/>
    <p:sldId id="261" r:id="rId11"/>
    <p:sldId id="262" r:id="rId12"/>
    <p:sldId id="263" r:id="rId13"/>
    <p:sldId id="264" r:id="rId14"/>
    <p:sldId id="265" r:id="rId15"/>
    <p:sldId id="273" r:id="rId16"/>
    <p:sldId id="274" r:id="rId17"/>
    <p:sldId id="275" r:id="rId18"/>
    <p:sldId id="276" r:id="rId19"/>
    <p:sldId id="267" r:id="rId20"/>
    <p:sldId id="272" r:id="rId21"/>
    <p:sldId id="277" r:id="rId22"/>
    <p:sldId id="278" r:id="rId23"/>
    <p:sldId id="279" r:id="rId24"/>
    <p:sldId id="281"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98AAB-1E5F-404F-AB63-424A6659C354}" v="1" dt="2021-10-27T07:34:47.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2564" autoAdjust="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ster Vedsted" userId="14f08f9f0d6594ce" providerId="LiveId" clId="{C2C98AAB-1E5F-404F-AB63-424A6659C354}"/>
    <pc:docChg chg="custSel addSld modSld">
      <pc:chgData name="Vester Vedsted" userId="14f08f9f0d6594ce" providerId="LiveId" clId="{C2C98AAB-1E5F-404F-AB63-424A6659C354}" dt="2021-10-27T07:36:41.477" v="186" actId="20577"/>
      <pc:docMkLst>
        <pc:docMk/>
      </pc:docMkLst>
      <pc:sldChg chg="modSp mod">
        <pc:chgData name="Vester Vedsted" userId="14f08f9f0d6594ce" providerId="LiveId" clId="{C2C98AAB-1E5F-404F-AB63-424A6659C354}" dt="2021-10-27T07:30:36.612" v="120" actId="20577"/>
        <pc:sldMkLst>
          <pc:docMk/>
          <pc:sldMk cId="886951073" sldId="258"/>
        </pc:sldMkLst>
        <pc:spChg chg="mod">
          <ac:chgData name="Vester Vedsted" userId="14f08f9f0d6594ce" providerId="LiveId" clId="{C2C98AAB-1E5F-404F-AB63-424A6659C354}" dt="2021-10-27T07:30:36.612" v="120" actId="20577"/>
          <ac:spMkLst>
            <pc:docMk/>
            <pc:sldMk cId="886951073" sldId="258"/>
            <ac:spMk id="4" creationId="{707BD691-357B-4C08-B420-192DC81C9446}"/>
          </ac:spMkLst>
        </pc:spChg>
      </pc:sldChg>
      <pc:sldChg chg="modSp mod">
        <pc:chgData name="Vester Vedsted" userId="14f08f9f0d6594ce" providerId="LiveId" clId="{C2C98AAB-1E5F-404F-AB63-424A6659C354}" dt="2021-10-27T07:29:46.999" v="116" actId="20577"/>
        <pc:sldMkLst>
          <pc:docMk/>
          <pc:sldMk cId="380022516" sldId="268"/>
        </pc:sldMkLst>
        <pc:spChg chg="mod">
          <ac:chgData name="Vester Vedsted" userId="14f08f9f0d6594ce" providerId="LiveId" clId="{C2C98AAB-1E5F-404F-AB63-424A6659C354}" dt="2021-10-27T07:29:46.999" v="116" actId="20577"/>
          <ac:spMkLst>
            <pc:docMk/>
            <pc:sldMk cId="380022516" sldId="268"/>
            <ac:spMk id="6" creationId="{803FD1AD-D0AF-4374-BB6B-3B4FB531A9EB}"/>
          </ac:spMkLst>
        </pc:spChg>
      </pc:sldChg>
      <pc:sldChg chg="modSp mod">
        <pc:chgData name="Vester Vedsted" userId="14f08f9f0d6594ce" providerId="LiveId" clId="{C2C98AAB-1E5F-404F-AB63-424A6659C354}" dt="2021-10-27T07:32:48.747" v="125" actId="20577"/>
        <pc:sldMkLst>
          <pc:docMk/>
          <pc:sldMk cId="2323818843" sldId="277"/>
        </pc:sldMkLst>
        <pc:spChg chg="mod">
          <ac:chgData name="Vester Vedsted" userId="14f08f9f0d6594ce" providerId="LiveId" clId="{C2C98AAB-1E5F-404F-AB63-424A6659C354}" dt="2021-10-27T07:32:48.747" v="125" actId="20577"/>
          <ac:spMkLst>
            <pc:docMk/>
            <pc:sldMk cId="2323818843" sldId="277"/>
            <ac:spMk id="7" creationId="{66D2C59A-C4B0-466B-8D2C-62AA9CECE6D3}"/>
          </ac:spMkLst>
        </pc:spChg>
      </pc:sldChg>
      <pc:sldChg chg="modSp mod">
        <pc:chgData name="Vester Vedsted" userId="14f08f9f0d6594ce" providerId="LiveId" clId="{C2C98AAB-1E5F-404F-AB63-424A6659C354}" dt="2021-10-27T07:33:01.384" v="130" actId="20577"/>
        <pc:sldMkLst>
          <pc:docMk/>
          <pc:sldMk cId="753584070" sldId="278"/>
        </pc:sldMkLst>
        <pc:spChg chg="mod">
          <ac:chgData name="Vester Vedsted" userId="14f08f9f0d6594ce" providerId="LiveId" clId="{C2C98AAB-1E5F-404F-AB63-424A6659C354}" dt="2021-10-27T07:33:01.384" v="130" actId="20577"/>
          <ac:spMkLst>
            <pc:docMk/>
            <pc:sldMk cId="753584070" sldId="278"/>
            <ac:spMk id="4" creationId="{4499FC72-94E0-405A-BE5C-302ECCA7E918}"/>
          </ac:spMkLst>
        </pc:spChg>
      </pc:sldChg>
      <pc:sldChg chg="modSp mod">
        <pc:chgData name="Vester Vedsted" userId="14f08f9f0d6594ce" providerId="LiveId" clId="{C2C98AAB-1E5F-404F-AB63-424A6659C354}" dt="2021-10-27T07:27:35.147" v="36" actId="20577"/>
        <pc:sldMkLst>
          <pc:docMk/>
          <pc:sldMk cId="1151477995" sldId="279"/>
        </pc:sldMkLst>
        <pc:spChg chg="mod">
          <ac:chgData name="Vester Vedsted" userId="14f08f9f0d6594ce" providerId="LiveId" clId="{C2C98AAB-1E5F-404F-AB63-424A6659C354}" dt="2021-10-27T07:27:35.147" v="36" actId="20577"/>
          <ac:spMkLst>
            <pc:docMk/>
            <pc:sldMk cId="1151477995" sldId="279"/>
            <ac:spMk id="4" creationId="{9E721095-08E6-40B4-893A-48C951AD43C7}"/>
          </ac:spMkLst>
        </pc:spChg>
      </pc:sldChg>
      <pc:sldChg chg="modSp mod">
        <pc:chgData name="Vester Vedsted" userId="14f08f9f0d6594ce" providerId="LiveId" clId="{C2C98AAB-1E5F-404F-AB63-424A6659C354}" dt="2021-10-27T07:27:56.478" v="54" actId="20577"/>
        <pc:sldMkLst>
          <pc:docMk/>
          <pc:sldMk cId="1078186935" sldId="280"/>
        </pc:sldMkLst>
        <pc:spChg chg="mod">
          <ac:chgData name="Vester Vedsted" userId="14f08f9f0d6594ce" providerId="LiveId" clId="{C2C98AAB-1E5F-404F-AB63-424A6659C354}" dt="2021-10-27T07:08:06.276" v="32" actId="122"/>
          <ac:spMkLst>
            <pc:docMk/>
            <pc:sldMk cId="1078186935" sldId="280"/>
            <ac:spMk id="2" creationId="{6377498F-C917-4261-B845-C85838A434BD}"/>
          </ac:spMkLst>
        </pc:spChg>
        <pc:spChg chg="mod">
          <ac:chgData name="Vester Vedsted" userId="14f08f9f0d6594ce" providerId="LiveId" clId="{C2C98AAB-1E5F-404F-AB63-424A6659C354}" dt="2021-10-27T07:27:56.478" v="54" actId="20577"/>
          <ac:spMkLst>
            <pc:docMk/>
            <pc:sldMk cId="1078186935" sldId="280"/>
            <ac:spMk id="3" creationId="{C7573F0F-F69C-4694-9FFF-4DDEAC5683AF}"/>
          </ac:spMkLst>
        </pc:spChg>
      </pc:sldChg>
      <pc:sldChg chg="addSp delSp modSp new mod setBg addAnim">
        <pc:chgData name="Vester Vedsted" userId="14f08f9f0d6594ce" providerId="LiveId" clId="{C2C98AAB-1E5F-404F-AB63-424A6659C354}" dt="2021-10-27T07:36:41.477" v="186" actId="20577"/>
        <pc:sldMkLst>
          <pc:docMk/>
          <pc:sldMk cId="3899927611" sldId="281"/>
        </pc:sldMkLst>
        <pc:spChg chg="mod">
          <ac:chgData name="Vester Vedsted" userId="14f08f9f0d6594ce" providerId="LiveId" clId="{C2C98AAB-1E5F-404F-AB63-424A6659C354}" dt="2021-10-27T07:34:53.243" v="172" actId="26606"/>
          <ac:spMkLst>
            <pc:docMk/>
            <pc:sldMk cId="3899927611" sldId="281"/>
            <ac:spMk id="2" creationId="{FB91850E-26F0-4340-B903-7E849750621F}"/>
          </ac:spMkLst>
        </pc:spChg>
        <pc:spChg chg="del">
          <ac:chgData name="Vester Vedsted" userId="14f08f9f0d6594ce" providerId="LiveId" clId="{C2C98AAB-1E5F-404F-AB63-424A6659C354}" dt="2021-10-27T07:34:47.185" v="169" actId="931"/>
          <ac:spMkLst>
            <pc:docMk/>
            <pc:sldMk cId="3899927611" sldId="281"/>
            <ac:spMk id="3" creationId="{C1F632EC-5D6E-48D1-92C0-7EEE8EA84CE3}"/>
          </ac:spMkLst>
        </pc:spChg>
        <pc:spChg chg="mod">
          <ac:chgData name="Vester Vedsted" userId="14f08f9f0d6594ce" providerId="LiveId" clId="{C2C98AAB-1E5F-404F-AB63-424A6659C354}" dt="2021-10-27T07:36:41.477" v="186" actId="20577"/>
          <ac:spMkLst>
            <pc:docMk/>
            <pc:sldMk cId="3899927611" sldId="281"/>
            <ac:spMk id="4" creationId="{FEA1B9C2-2553-4875-B994-7CEC1B936DF3}"/>
          </ac:spMkLst>
        </pc:spChg>
        <pc:spChg chg="add">
          <ac:chgData name="Vester Vedsted" userId="14f08f9f0d6594ce" providerId="LiveId" clId="{C2C98AAB-1E5F-404F-AB63-424A6659C354}" dt="2021-10-27T07:34:53.243" v="172" actId="26606"/>
          <ac:spMkLst>
            <pc:docMk/>
            <pc:sldMk cId="3899927611" sldId="281"/>
            <ac:spMk id="11" creationId="{1CE580D1-F917-4567-AFB4-99AA9B52ADF0}"/>
          </ac:spMkLst>
        </pc:spChg>
        <pc:spChg chg="add">
          <ac:chgData name="Vester Vedsted" userId="14f08f9f0d6594ce" providerId="LiveId" clId="{C2C98AAB-1E5F-404F-AB63-424A6659C354}" dt="2021-10-27T07:34:53.243" v="172" actId="26606"/>
          <ac:spMkLst>
            <pc:docMk/>
            <pc:sldMk cId="3899927611" sldId="281"/>
            <ac:spMk id="19" creationId="{EC17D08F-2133-44A9-B28C-CB29928FA8D9}"/>
          </ac:spMkLst>
        </pc:spChg>
        <pc:spChg chg="add">
          <ac:chgData name="Vester Vedsted" userId="14f08f9f0d6594ce" providerId="LiveId" clId="{C2C98AAB-1E5F-404F-AB63-424A6659C354}" dt="2021-10-27T07:34:53.243" v="172" actId="26606"/>
          <ac:spMkLst>
            <pc:docMk/>
            <pc:sldMk cId="3899927611" sldId="281"/>
            <ac:spMk id="21" creationId="{0CC36881-E309-4C41-8B5B-203AADC15FF6}"/>
          </ac:spMkLst>
        </pc:spChg>
        <pc:grpChg chg="add">
          <ac:chgData name="Vester Vedsted" userId="14f08f9f0d6594ce" providerId="LiveId" clId="{C2C98AAB-1E5F-404F-AB63-424A6659C354}" dt="2021-10-27T07:34:53.243" v="172" actId="26606"/>
          <ac:grpSpMkLst>
            <pc:docMk/>
            <pc:sldMk cId="3899927611" sldId="281"/>
            <ac:grpSpMk id="25" creationId="{AED92372-F778-4E96-9E90-4E63BAF3CAD3}"/>
          </ac:grpSpMkLst>
        </pc:grpChg>
        <pc:picChg chg="add mod ord">
          <ac:chgData name="Vester Vedsted" userId="14f08f9f0d6594ce" providerId="LiveId" clId="{C2C98AAB-1E5F-404F-AB63-424A6659C354}" dt="2021-10-27T07:34:53.243" v="172" actId="26606"/>
          <ac:picMkLst>
            <pc:docMk/>
            <pc:sldMk cId="3899927611" sldId="281"/>
            <ac:picMk id="6" creationId="{9B88F9E8-A407-46A3-909D-2441B6D56EDE}"/>
          </ac:picMkLst>
        </pc:picChg>
        <pc:picChg chg="add">
          <ac:chgData name="Vester Vedsted" userId="14f08f9f0d6594ce" providerId="LiveId" clId="{C2C98AAB-1E5F-404F-AB63-424A6659C354}" dt="2021-10-27T07:34:53.243" v="172" actId="26606"/>
          <ac:picMkLst>
            <pc:docMk/>
            <pc:sldMk cId="3899927611" sldId="281"/>
            <ac:picMk id="13" creationId="{1F5620B8-A2D8-4568-B566-F0453A0D9167}"/>
          </ac:picMkLst>
        </pc:picChg>
        <pc:picChg chg="add">
          <ac:chgData name="Vester Vedsted" userId="14f08f9f0d6594ce" providerId="LiveId" clId="{C2C98AAB-1E5F-404F-AB63-424A6659C354}" dt="2021-10-27T07:34:53.243" v="172" actId="26606"/>
          <ac:picMkLst>
            <pc:docMk/>
            <pc:sldMk cId="3899927611" sldId="281"/>
            <ac:picMk id="29" creationId="{4B61EBEC-D0CA-456C-98A6-EDA1AC9FB0D6}"/>
          </ac:picMkLst>
        </pc:picChg>
        <pc:cxnChg chg="add">
          <ac:chgData name="Vester Vedsted" userId="14f08f9f0d6594ce" providerId="LiveId" clId="{C2C98AAB-1E5F-404F-AB63-424A6659C354}" dt="2021-10-27T07:34:53.243" v="172" actId="26606"/>
          <ac:cxnSpMkLst>
            <pc:docMk/>
            <pc:sldMk cId="3899927611" sldId="281"/>
            <ac:cxnSpMk id="15" creationId="{1C7D2BA4-4B7A-4596-8BCC-5CF715423894}"/>
          </ac:cxnSpMkLst>
        </pc:cxnChg>
        <pc:cxnChg chg="add">
          <ac:chgData name="Vester Vedsted" userId="14f08f9f0d6594ce" providerId="LiveId" clId="{C2C98AAB-1E5F-404F-AB63-424A6659C354}" dt="2021-10-27T07:34:53.243" v="172" actId="26606"/>
          <ac:cxnSpMkLst>
            <pc:docMk/>
            <pc:sldMk cId="3899927611" sldId="281"/>
            <ac:cxnSpMk id="17" creationId="{4977F1E1-2B6F-4BB6-899F-67D8764D83C5}"/>
          </ac:cxnSpMkLst>
        </pc:cxnChg>
        <pc:cxnChg chg="add">
          <ac:chgData name="Vester Vedsted" userId="14f08f9f0d6594ce" providerId="LiveId" clId="{C2C98AAB-1E5F-404F-AB63-424A6659C354}" dt="2021-10-27T07:34:53.243" v="172" actId="26606"/>
          <ac:cxnSpMkLst>
            <pc:docMk/>
            <pc:sldMk cId="3899927611" sldId="281"/>
            <ac:cxnSpMk id="23" creationId="{84F2C6A8-7D46-49EA-860B-0F0B0208436C}"/>
          </ac:cxnSpMkLst>
        </pc:cxnChg>
        <pc:cxnChg chg="add">
          <ac:chgData name="Vester Vedsted" userId="14f08f9f0d6594ce" providerId="LiveId" clId="{C2C98AAB-1E5F-404F-AB63-424A6659C354}" dt="2021-10-27T07:34:53.243" v="172" actId="26606"/>
          <ac:cxnSpMkLst>
            <pc:docMk/>
            <pc:sldMk cId="3899927611" sldId="281"/>
            <ac:cxnSpMk id="31" creationId="{718A71EB-D327-4458-85FB-26336B2BA01B}"/>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da-DK"/>
              <a:t>Klik for at redigere titeltypografien i masteren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10/27/2021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da-DK"/>
              <a:t>Klik for at redigere titeltypografien i masteren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48A87A34-81AB-432B-8DAE-1953F412C126}" type="datetimeFigureOut">
              <a:rPr lang="en-US" dirty="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447191" y="2824269"/>
            <a:ext cx="4645152" cy="264445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412362" y="2821491"/>
            <a:ext cx="4645152" cy="263737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8A87A34-81AB-432B-8DAE-1953F412C126}" type="datetimeFigureOut">
              <a:rPr lang="en-US" dirty="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10/27/2021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10/27/2021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lede 7" descr="Et billede, der indeholder himmel, vand, udendørs, sol&#10;&#10;Automatisk genereret beskrivelse">
            <a:extLst>
              <a:ext uri="{FF2B5EF4-FFF2-40B4-BE49-F238E27FC236}">
                <a16:creationId xmlns:a16="http://schemas.microsoft.com/office/drawing/2014/main" id="{ED8684BA-F80A-4EEA-895B-2F78CA01487F}"/>
              </a:ext>
            </a:extLst>
          </p:cNvPr>
          <p:cNvPicPr>
            <a:picLocks noChangeAspect="1"/>
          </p:cNvPicPr>
          <p:nvPr/>
        </p:nvPicPr>
        <p:blipFill rotWithShape="1">
          <a:blip r:embed="rId2">
            <a:alphaModFix amt="50000"/>
          </a:blip>
          <a:srcRect t="11881" r="-1" b="13117"/>
          <a:stretch/>
        </p:blipFill>
        <p:spPr>
          <a:xfrm>
            <a:off x="20" y="10"/>
            <a:ext cx="12191675" cy="6857990"/>
          </a:xfrm>
          <a:prstGeom prst="rect">
            <a:avLst/>
          </a:prstGeom>
        </p:spPr>
      </p:pic>
      <p:sp>
        <p:nvSpPr>
          <p:cNvPr id="2" name="Titel 1">
            <a:extLst>
              <a:ext uri="{FF2B5EF4-FFF2-40B4-BE49-F238E27FC236}">
                <a16:creationId xmlns:a16="http://schemas.microsoft.com/office/drawing/2014/main" id="{7C6FBE2B-9CF0-4587-B8A5-3F18429D8195}"/>
              </a:ext>
            </a:extLst>
          </p:cNvPr>
          <p:cNvSpPr>
            <a:spLocks noGrp="1"/>
          </p:cNvSpPr>
          <p:nvPr>
            <p:ph type="ctrTitle"/>
          </p:nvPr>
        </p:nvSpPr>
        <p:spPr>
          <a:xfrm>
            <a:off x="4976636" y="992221"/>
            <a:ext cx="6247308" cy="4873558"/>
          </a:xfrm>
        </p:spPr>
        <p:txBody>
          <a:bodyPr anchor="ctr">
            <a:normAutofit/>
          </a:bodyPr>
          <a:lstStyle/>
          <a:p>
            <a:r>
              <a:rPr lang="da-DK" sz="4800" dirty="0"/>
              <a:t>Lokalhistorisk Arkiv for Vester Vedsted Sogn </a:t>
            </a:r>
          </a:p>
        </p:txBody>
      </p:sp>
      <p:sp>
        <p:nvSpPr>
          <p:cNvPr id="6" name="Undertitel 2">
            <a:extLst>
              <a:ext uri="{FF2B5EF4-FFF2-40B4-BE49-F238E27FC236}">
                <a16:creationId xmlns:a16="http://schemas.microsoft.com/office/drawing/2014/main" id="{20E80408-8E61-475A-BE04-749F7ADAECC5}"/>
              </a:ext>
            </a:extLst>
          </p:cNvPr>
          <p:cNvSpPr>
            <a:spLocks noGrp="1"/>
          </p:cNvSpPr>
          <p:nvPr>
            <p:ph type="subTitle" idx="1"/>
          </p:nvPr>
        </p:nvSpPr>
        <p:spPr>
          <a:xfrm>
            <a:off x="968056" y="996610"/>
            <a:ext cx="3363901" cy="4864780"/>
          </a:xfrm>
        </p:spPr>
        <p:txBody>
          <a:bodyPr anchor="ctr">
            <a:normAutofit/>
          </a:bodyPr>
          <a:lstStyle/>
          <a:p>
            <a:pPr algn="r"/>
            <a:r>
              <a:rPr lang="da-DK" sz="2000"/>
              <a:t>Årsmøde 27. oktober 2021	</a:t>
            </a:r>
          </a:p>
        </p:txBody>
      </p:sp>
      <p:cxnSp>
        <p:nvCxnSpPr>
          <p:cNvPr id="15" name="Straight Connector 14">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5228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00"/>
                                        <p:tgtEl>
                                          <p:spTgt spid="6">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0881704-6197-4B50-A017-B1457FCB9335}"/>
              </a:ext>
            </a:extLst>
          </p:cNvPr>
          <p:cNvSpPr>
            <a:spLocks noGrp="1"/>
          </p:cNvSpPr>
          <p:nvPr>
            <p:ph type="title"/>
          </p:nvPr>
        </p:nvSpPr>
        <p:spPr/>
        <p:txBody>
          <a:bodyPr>
            <a:normAutofit/>
          </a:bodyPr>
          <a:lstStyle/>
          <a:p>
            <a:r>
              <a:rPr lang="da-DK" dirty="0"/>
              <a:t>I bil til København. Fra Magnus Halds fotoalbum. Hvilken bil? Årstal 1925.</a:t>
            </a:r>
          </a:p>
        </p:txBody>
      </p:sp>
      <p:pic>
        <p:nvPicPr>
          <p:cNvPr id="6" name="Pladsholder til billede 5" descr="Et billede, der indeholder udendørs, hest, vej, vogn&#10;&#10;Automatisk genereret beskrivelse">
            <a:extLst>
              <a:ext uri="{FF2B5EF4-FFF2-40B4-BE49-F238E27FC236}">
                <a16:creationId xmlns:a16="http://schemas.microsoft.com/office/drawing/2014/main" id="{F3821F54-8377-44A0-86FB-9B84B5BFD66F}"/>
              </a:ext>
            </a:extLst>
          </p:cNvPr>
          <p:cNvPicPr>
            <a:picLocks noGrp="1" noChangeAspect="1"/>
          </p:cNvPicPr>
          <p:nvPr>
            <p:ph idx="1"/>
          </p:nvPr>
        </p:nvPicPr>
        <p:blipFill>
          <a:blip r:embed="rId2"/>
          <a:stretch>
            <a:fillRect/>
          </a:stretch>
        </p:blipFill>
        <p:spPr>
          <a:xfrm>
            <a:off x="3383280" y="2326062"/>
            <a:ext cx="5593080" cy="3321950"/>
          </a:xfrm>
          <a:prstGeom prst="round2DiagRect">
            <a:avLst>
              <a:gd name="adj1" fmla="val 16667"/>
              <a:gd name="adj2" fmla="val 12273"/>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55163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F01B43-DB93-4920-8321-3D3C4C54CF1B}"/>
              </a:ext>
            </a:extLst>
          </p:cNvPr>
          <p:cNvSpPr>
            <a:spLocks noGrp="1"/>
          </p:cNvSpPr>
          <p:nvPr>
            <p:ph type="title"/>
          </p:nvPr>
        </p:nvSpPr>
        <p:spPr/>
        <p:txBody>
          <a:bodyPr/>
          <a:lstStyle/>
          <a:p>
            <a:r>
              <a:rPr lang="nb-NO" dirty="0"/>
              <a:t>Matilde Andersen Møller og Jens Lassen</a:t>
            </a:r>
            <a:endParaRPr lang="da-DK" dirty="0"/>
          </a:p>
        </p:txBody>
      </p:sp>
      <p:pic>
        <p:nvPicPr>
          <p:cNvPr id="6" name="Pladsholder til billede 5" descr="Et billede, der indeholder tekst, bygning, person, udendørs&#10;&#10;Automatisk genereret beskrivelse">
            <a:extLst>
              <a:ext uri="{FF2B5EF4-FFF2-40B4-BE49-F238E27FC236}">
                <a16:creationId xmlns:a16="http://schemas.microsoft.com/office/drawing/2014/main" id="{E181B77F-A929-4E5B-86A5-952911C40714}"/>
              </a:ext>
            </a:extLst>
          </p:cNvPr>
          <p:cNvPicPr>
            <a:picLocks noGrp="1" noChangeAspect="1"/>
          </p:cNvPicPr>
          <p:nvPr>
            <p:ph type="pic" idx="1"/>
          </p:nvPr>
        </p:nvPicPr>
        <p:blipFill>
          <a:blip r:embed="rId2"/>
          <a:srcRect t="9520" b="9520"/>
          <a:stretch>
            <a:fillRect/>
          </a:stretch>
        </p:blipFill>
        <p:spPr/>
      </p:pic>
      <p:sp>
        <p:nvSpPr>
          <p:cNvPr id="4" name="Pladsholder til tekst 3">
            <a:extLst>
              <a:ext uri="{FF2B5EF4-FFF2-40B4-BE49-F238E27FC236}">
                <a16:creationId xmlns:a16="http://schemas.microsoft.com/office/drawing/2014/main" id="{5A8394FE-CEAE-4EC0-A28D-85860D5E75F5}"/>
              </a:ext>
            </a:extLst>
          </p:cNvPr>
          <p:cNvSpPr>
            <a:spLocks noGrp="1"/>
          </p:cNvSpPr>
          <p:nvPr>
            <p:ph type="body" sz="half" idx="2"/>
          </p:nvPr>
        </p:nvSpPr>
        <p:spPr/>
        <p:txBody>
          <a:bodyPr/>
          <a:lstStyle/>
          <a:p>
            <a:r>
              <a:rPr lang="da-DK" dirty="0" err="1"/>
              <a:t>Ca</a:t>
            </a:r>
            <a:r>
              <a:rPr lang="da-DK" dirty="0"/>
              <a:t> 18945-1950. Læg mærke til forklædet og den lange pibe. Foran hvilket hus? Forældre til Metha Hvass.</a:t>
            </a:r>
          </a:p>
        </p:txBody>
      </p:sp>
    </p:spTree>
    <p:extLst>
      <p:ext uri="{BB962C8B-B14F-4D97-AF65-F5344CB8AC3E}">
        <p14:creationId xmlns:p14="http://schemas.microsoft.com/office/powerpoint/2010/main" val="1590197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7EA44-FF8F-4AE7-ADDC-2147E451A358}"/>
              </a:ext>
            </a:extLst>
          </p:cNvPr>
          <p:cNvSpPr>
            <a:spLocks noGrp="1"/>
          </p:cNvSpPr>
          <p:nvPr>
            <p:ph type="title"/>
          </p:nvPr>
        </p:nvSpPr>
        <p:spPr/>
        <p:txBody>
          <a:bodyPr/>
          <a:lstStyle/>
          <a:p>
            <a:r>
              <a:rPr lang="da-DK" dirty="0"/>
              <a:t>Knud Nielsen Knudsen og Knud Andreasen</a:t>
            </a:r>
          </a:p>
        </p:txBody>
      </p:sp>
      <p:pic>
        <p:nvPicPr>
          <p:cNvPr id="6" name="Pladsholder til billede 5" descr="Et billede, der indeholder udendørs, græs, træ, felt&#10;&#10;Automatisk genereret beskrivelse">
            <a:extLst>
              <a:ext uri="{FF2B5EF4-FFF2-40B4-BE49-F238E27FC236}">
                <a16:creationId xmlns:a16="http://schemas.microsoft.com/office/drawing/2014/main" id="{0D4E3181-7EDF-4921-BF12-B3D5F67770C7}"/>
              </a:ext>
            </a:extLst>
          </p:cNvPr>
          <p:cNvPicPr>
            <a:picLocks noGrp="1" noChangeAspect="1"/>
          </p:cNvPicPr>
          <p:nvPr>
            <p:ph type="pic" idx="1"/>
          </p:nvPr>
        </p:nvPicPr>
        <p:blipFill>
          <a:blip r:embed="rId2"/>
          <a:srcRect l="28484" r="28484"/>
          <a:stretch>
            <a:fillRect/>
          </a:stretch>
        </p:blipFill>
        <p:spPr/>
      </p:pic>
      <p:sp>
        <p:nvSpPr>
          <p:cNvPr id="4" name="Pladsholder til tekst 3">
            <a:extLst>
              <a:ext uri="{FF2B5EF4-FFF2-40B4-BE49-F238E27FC236}">
                <a16:creationId xmlns:a16="http://schemas.microsoft.com/office/drawing/2014/main" id="{2EFB2DDC-3EF8-4E1B-A33F-33864AD680DD}"/>
              </a:ext>
            </a:extLst>
          </p:cNvPr>
          <p:cNvSpPr>
            <a:spLocks noGrp="1"/>
          </p:cNvSpPr>
          <p:nvPr>
            <p:ph type="body" sz="half" idx="2"/>
          </p:nvPr>
        </p:nvSpPr>
        <p:spPr>
          <a:xfrm>
            <a:off x="1526529" y="3145992"/>
            <a:ext cx="5524404" cy="2003742"/>
          </a:xfrm>
        </p:spPr>
        <p:txBody>
          <a:bodyPr/>
          <a:lstStyle/>
          <a:p>
            <a:r>
              <a:rPr lang="da-DK" dirty="0" err="1"/>
              <a:t>Ca</a:t>
            </a:r>
            <a:r>
              <a:rPr lang="da-DK" dirty="0"/>
              <a:t> 1942-1943 Er spandene af træ? Og Knud Knudsens træsko er med fin spids.</a:t>
            </a:r>
          </a:p>
        </p:txBody>
      </p:sp>
    </p:spTree>
    <p:extLst>
      <p:ext uri="{BB962C8B-B14F-4D97-AF65-F5344CB8AC3E}">
        <p14:creationId xmlns:p14="http://schemas.microsoft.com/office/powerpoint/2010/main" val="68335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FF0D7-7964-4C8D-BACB-F8310F5916DA}"/>
              </a:ext>
            </a:extLst>
          </p:cNvPr>
          <p:cNvSpPr>
            <a:spLocks noGrp="1"/>
          </p:cNvSpPr>
          <p:nvPr>
            <p:ph type="title"/>
          </p:nvPr>
        </p:nvSpPr>
        <p:spPr/>
        <p:txBody>
          <a:bodyPr/>
          <a:lstStyle/>
          <a:p>
            <a:r>
              <a:rPr lang="da-DK" dirty="0"/>
              <a:t>Marie Knudsen i køkkenet på "Bendixminde"</a:t>
            </a:r>
          </a:p>
        </p:txBody>
      </p:sp>
      <p:pic>
        <p:nvPicPr>
          <p:cNvPr id="6" name="Pladsholder til billede 5" descr="Et billede, der indeholder indendørs, badeværelse&#10;&#10;Automatisk genereret beskrivelse">
            <a:extLst>
              <a:ext uri="{FF2B5EF4-FFF2-40B4-BE49-F238E27FC236}">
                <a16:creationId xmlns:a16="http://schemas.microsoft.com/office/drawing/2014/main" id="{A8D2BA6A-8D7C-484F-A769-751AAAF8CA47}"/>
              </a:ext>
            </a:extLst>
          </p:cNvPr>
          <p:cNvPicPr>
            <a:picLocks noGrp="1" noChangeAspect="1"/>
          </p:cNvPicPr>
          <p:nvPr>
            <p:ph type="pic" idx="1"/>
          </p:nvPr>
        </p:nvPicPr>
        <p:blipFill>
          <a:blip r:embed="rId2"/>
          <a:srcRect l="25551" r="25551"/>
          <a:stretch>
            <a:fillRect/>
          </a:stretch>
        </p:blipFill>
        <p:spPr>
          <a:xfrm>
            <a:off x="8276789" y="863462"/>
            <a:ext cx="2791171" cy="3866327"/>
          </a:xfrm>
        </p:spPr>
      </p:pic>
      <p:sp>
        <p:nvSpPr>
          <p:cNvPr id="4" name="Pladsholder til tekst 3">
            <a:extLst>
              <a:ext uri="{FF2B5EF4-FFF2-40B4-BE49-F238E27FC236}">
                <a16:creationId xmlns:a16="http://schemas.microsoft.com/office/drawing/2014/main" id="{55E869E3-AEC7-44D9-9BAD-84AE5731B879}"/>
              </a:ext>
            </a:extLst>
          </p:cNvPr>
          <p:cNvSpPr>
            <a:spLocks noGrp="1"/>
          </p:cNvSpPr>
          <p:nvPr>
            <p:ph type="body" sz="half" idx="2"/>
          </p:nvPr>
        </p:nvSpPr>
        <p:spPr/>
        <p:txBody>
          <a:bodyPr/>
          <a:lstStyle/>
          <a:p>
            <a:r>
              <a:rPr lang="da-DK" dirty="0"/>
              <a:t>Knud Knudsens søster. Bemærk alkoven bagved og det gamle komfur, som Marie står ved. Ca. 1920. Da er Marie 60 år (født i 1860)</a:t>
            </a:r>
          </a:p>
        </p:txBody>
      </p:sp>
    </p:spTree>
    <p:extLst>
      <p:ext uri="{BB962C8B-B14F-4D97-AF65-F5344CB8AC3E}">
        <p14:creationId xmlns:p14="http://schemas.microsoft.com/office/powerpoint/2010/main" val="135483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D380F-1E9B-4CBB-A01F-90416CCD85BB}"/>
              </a:ext>
            </a:extLst>
          </p:cNvPr>
          <p:cNvSpPr>
            <a:spLocks noGrp="1"/>
          </p:cNvSpPr>
          <p:nvPr>
            <p:ph type="title"/>
          </p:nvPr>
        </p:nvSpPr>
        <p:spPr/>
        <p:txBody>
          <a:bodyPr/>
          <a:lstStyle/>
          <a:p>
            <a:r>
              <a:rPr lang="da-DK" dirty="0"/>
              <a:t>På tandem til Tønder</a:t>
            </a:r>
          </a:p>
        </p:txBody>
      </p:sp>
      <p:pic>
        <p:nvPicPr>
          <p:cNvPr id="6" name="Pladsholder til billede 5" descr="Et billede, der indeholder tekst, udendørs, mand, gammel&#10;&#10;Automatisk genereret beskrivelse">
            <a:extLst>
              <a:ext uri="{FF2B5EF4-FFF2-40B4-BE49-F238E27FC236}">
                <a16:creationId xmlns:a16="http://schemas.microsoft.com/office/drawing/2014/main" id="{8D6CE6D3-B261-48A7-971D-CEA2E28F3909}"/>
              </a:ext>
            </a:extLst>
          </p:cNvPr>
          <p:cNvPicPr>
            <a:picLocks noGrp="1" noChangeAspect="1"/>
          </p:cNvPicPr>
          <p:nvPr>
            <p:ph type="pic" idx="1"/>
          </p:nvPr>
        </p:nvPicPr>
        <p:blipFill>
          <a:blip r:embed="rId2"/>
          <a:srcRect l="27210" r="27210"/>
          <a:stretch>
            <a:fillRect/>
          </a:stretch>
        </p:blipFill>
        <p:spPr/>
      </p:pic>
      <p:sp>
        <p:nvSpPr>
          <p:cNvPr id="4" name="Pladsholder til tekst 3">
            <a:extLst>
              <a:ext uri="{FF2B5EF4-FFF2-40B4-BE49-F238E27FC236}">
                <a16:creationId xmlns:a16="http://schemas.microsoft.com/office/drawing/2014/main" id="{65A82622-98A0-4BAE-9ECA-7663DAB952D8}"/>
              </a:ext>
            </a:extLst>
          </p:cNvPr>
          <p:cNvSpPr>
            <a:spLocks noGrp="1"/>
          </p:cNvSpPr>
          <p:nvPr>
            <p:ph type="body" sz="half" idx="2"/>
          </p:nvPr>
        </p:nvSpPr>
        <p:spPr/>
        <p:txBody>
          <a:bodyPr/>
          <a:lstStyle/>
          <a:p>
            <a:r>
              <a:rPr lang="da-DK" dirty="0"/>
              <a:t>Hvornår? Hvorfor? Hvem?</a:t>
            </a:r>
          </a:p>
        </p:txBody>
      </p:sp>
    </p:spTree>
    <p:extLst>
      <p:ext uri="{BB962C8B-B14F-4D97-AF65-F5344CB8AC3E}">
        <p14:creationId xmlns:p14="http://schemas.microsoft.com/office/powerpoint/2010/main" val="337031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 name="Rectangle 21">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el 4">
            <a:extLst>
              <a:ext uri="{FF2B5EF4-FFF2-40B4-BE49-F238E27FC236}">
                <a16:creationId xmlns:a16="http://schemas.microsoft.com/office/drawing/2014/main" id="{74FFE753-BBC6-4A80-8AB2-2B61CC811A28}"/>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2200"/>
              <a:t>Gymnastik i Ungdomsforeningen under 2. Verdenskrig</a:t>
            </a:r>
          </a:p>
        </p:txBody>
      </p:sp>
      <p:sp>
        <p:nvSpPr>
          <p:cNvPr id="26" name="Rectangle 25">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Pladsholder til tekst 6">
            <a:extLst>
              <a:ext uri="{FF2B5EF4-FFF2-40B4-BE49-F238E27FC236}">
                <a16:creationId xmlns:a16="http://schemas.microsoft.com/office/drawing/2014/main" id="{C93FA0BF-491D-4780-B952-0ECF770379C6}"/>
              </a:ext>
            </a:extLst>
          </p:cNvPr>
          <p:cNvSpPr>
            <a:spLocks noGrp="1"/>
          </p:cNvSpPr>
          <p:nvPr>
            <p:ph type="body" sz="half" idx="2"/>
          </p:nvPr>
        </p:nvSpPr>
        <p:spPr>
          <a:xfrm>
            <a:off x="1451581" y="2015732"/>
            <a:ext cx="3526523" cy="3450613"/>
          </a:xfrm>
        </p:spPr>
        <p:txBody>
          <a:bodyPr vert="horz" lIns="91440" tIns="45720" rIns="91440" bIns="45720" rtlCol="0" anchor="t">
            <a:normAutofit fontScale="92500" lnSpcReduction="10000"/>
          </a:bodyPr>
          <a:lstStyle/>
          <a:p>
            <a:pPr indent="-228600">
              <a:buFont typeface="Arial" panose="020B0604020202020204" pitchFamily="34" charset="0"/>
              <a:buChar char="•"/>
            </a:pPr>
            <a:r>
              <a:rPr lang="da-DK" dirty="0"/>
              <a:t>Billeder af gymnastikhold på sportspladsen (som var på Degnetoften, der hvor Degnetoftecenteret ligger nu) Skolen og skolens sportsplads var besat af tyskerne under krigen og undervisningen blev henlagt til Refugiet. Der blev af pladshensyn undervist i 2 hold - et om formiddagen og et om eftermiddagen. Der var 2 lærere, Eskildsen og Nielsen.</a:t>
            </a:r>
          </a:p>
          <a:p>
            <a:pPr indent="-228600">
              <a:buFont typeface="Arial" panose="020B0604020202020204" pitchFamily="34" charset="0"/>
              <a:buChar char="•"/>
            </a:pPr>
            <a:r>
              <a:rPr lang="da-DK" dirty="0"/>
              <a:t>Bemærk de tyske soldater med ryggen til på det ene billede. Der har altså været opsyn.</a:t>
            </a:r>
            <a:endParaRPr lang="en-US" dirty="0"/>
          </a:p>
        </p:txBody>
      </p:sp>
      <p:grpSp>
        <p:nvGrpSpPr>
          <p:cNvPr id="28" name="Group 27">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9" name="Rectangle 28">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ladsholder til indhold 8" descr="Et billede, der indeholder græs, udendørs, poserer, person&#10;&#10;Automatisk genereret beskrivelse">
            <a:extLst>
              <a:ext uri="{FF2B5EF4-FFF2-40B4-BE49-F238E27FC236}">
                <a16:creationId xmlns:a16="http://schemas.microsoft.com/office/drawing/2014/main" id="{6FAB13EA-5FA2-440E-8540-4029894045D3}"/>
              </a:ext>
            </a:extLst>
          </p:cNvPr>
          <p:cNvPicPr>
            <a:picLocks noGrp="1" noChangeAspect="1"/>
          </p:cNvPicPr>
          <p:nvPr>
            <p:ph idx="1"/>
          </p:nvPr>
        </p:nvPicPr>
        <p:blipFill rotWithShape="1">
          <a:blip r:embed="rId3"/>
          <a:srcRect l="8094" r="23317" b="3"/>
          <a:stretch/>
        </p:blipFill>
        <p:spPr>
          <a:xfrm>
            <a:off x="6093926" y="1116345"/>
            <a:ext cx="4821551" cy="3866172"/>
          </a:xfrm>
          <a:prstGeom prst="rect">
            <a:avLst/>
          </a:prstGeom>
        </p:spPr>
      </p:pic>
      <p:pic>
        <p:nvPicPr>
          <p:cNvPr id="32" name="Picture 31">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21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4" name="Picture 5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6" name="Straight Connector 5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0" name="Rectangle 59">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el 1">
            <a:extLst>
              <a:ext uri="{FF2B5EF4-FFF2-40B4-BE49-F238E27FC236}">
                <a16:creationId xmlns:a16="http://schemas.microsoft.com/office/drawing/2014/main" id="{B75D466B-4212-44BE-9374-863206CB4210}"/>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Gymnastik</a:t>
            </a:r>
          </a:p>
        </p:txBody>
      </p:sp>
      <p:sp>
        <p:nvSpPr>
          <p:cNvPr id="7" name="Pladsholder til tekst 6">
            <a:extLst>
              <a:ext uri="{FF2B5EF4-FFF2-40B4-BE49-F238E27FC236}">
                <a16:creationId xmlns:a16="http://schemas.microsoft.com/office/drawing/2014/main" id="{E2442684-1794-41C2-988D-151FDC6A8467}"/>
              </a:ext>
            </a:extLst>
          </p:cNvPr>
          <p:cNvSpPr>
            <a:spLocks noGrp="1"/>
          </p:cNvSpPr>
          <p:nvPr>
            <p:ph type="body" sz="half" idx="2"/>
          </p:nvPr>
        </p:nvSpPr>
        <p:spPr>
          <a:xfrm>
            <a:off x="659302" y="3531204"/>
            <a:ext cx="2823919" cy="1610643"/>
          </a:xfrm>
        </p:spPr>
        <p:txBody>
          <a:bodyPr vert="horz" lIns="91440" tIns="91440" rIns="91440" bIns="91440" rtlCol="0">
            <a:normAutofit/>
          </a:bodyPr>
          <a:lstStyle/>
          <a:p>
            <a:r>
              <a:rPr lang="en-US" cap="all"/>
              <a:t>Et pigehold</a:t>
            </a:r>
          </a:p>
        </p:txBody>
      </p:sp>
      <p:cxnSp>
        <p:nvCxnSpPr>
          <p:cNvPr id="64" name="Straight Connector 63">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6" name="Group 65">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67" name="Rectangle 66">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ladsholder til indhold 5" descr="Et billede, der indeholder græs, udendørs, person, barn&#10;&#10;Automatisk genereret beskrivelse">
            <a:extLst>
              <a:ext uri="{FF2B5EF4-FFF2-40B4-BE49-F238E27FC236}">
                <a16:creationId xmlns:a16="http://schemas.microsoft.com/office/drawing/2014/main" id="{97079554-47E9-43F7-95C9-D5375CC943BD}"/>
              </a:ext>
            </a:extLst>
          </p:cNvPr>
          <p:cNvPicPr>
            <a:picLocks noGrp="1" noChangeAspect="1"/>
          </p:cNvPicPr>
          <p:nvPr>
            <p:ph idx="1"/>
          </p:nvPr>
        </p:nvPicPr>
        <p:blipFill rotWithShape="1">
          <a:blip r:embed="rId3"/>
          <a:srcRect r="3304" b="-3"/>
          <a:stretch/>
        </p:blipFill>
        <p:spPr>
          <a:xfrm>
            <a:off x="4618374" y="1116345"/>
            <a:ext cx="6282919" cy="3866172"/>
          </a:xfrm>
          <a:prstGeom prst="rect">
            <a:avLst/>
          </a:prstGeom>
        </p:spPr>
      </p:pic>
      <p:pic>
        <p:nvPicPr>
          <p:cNvPr id="70" name="Picture 69">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 name="Straight Connector 71">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08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el 1">
            <a:extLst>
              <a:ext uri="{FF2B5EF4-FFF2-40B4-BE49-F238E27FC236}">
                <a16:creationId xmlns:a16="http://schemas.microsoft.com/office/drawing/2014/main" id="{D5D507E5-5747-46A4-84EB-632434EA0E47}"/>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Gynnastik</a:t>
            </a:r>
          </a:p>
        </p:txBody>
      </p:sp>
      <p:sp>
        <p:nvSpPr>
          <p:cNvPr id="4" name="Pladsholder til tekst 3">
            <a:extLst>
              <a:ext uri="{FF2B5EF4-FFF2-40B4-BE49-F238E27FC236}">
                <a16:creationId xmlns:a16="http://schemas.microsoft.com/office/drawing/2014/main" id="{645F31B2-D77C-442A-A5C4-54C85186237E}"/>
              </a:ext>
            </a:extLst>
          </p:cNvPr>
          <p:cNvSpPr>
            <a:spLocks noGrp="1"/>
          </p:cNvSpPr>
          <p:nvPr>
            <p:ph type="body" sz="half" idx="2"/>
          </p:nvPr>
        </p:nvSpPr>
        <p:spPr>
          <a:xfrm>
            <a:off x="659302" y="3531204"/>
            <a:ext cx="2823919" cy="1610643"/>
          </a:xfrm>
        </p:spPr>
        <p:txBody>
          <a:bodyPr vert="horz" lIns="91440" tIns="91440" rIns="91440" bIns="91440" rtlCol="0">
            <a:normAutofit/>
          </a:bodyPr>
          <a:lstStyle/>
          <a:p>
            <a:r>
              <a:rPr lang="en-US" cap="all"/>
              <a:t>-</a:t>
            </a:r>
          </a:p>
        </p:txBody>
      </p:sp>
      <p:cxnSp>
        <p:nvCxnSpPr>
          <p:cNvPr id="48" name="Straight Connector 47">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50" name="Group 49">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51" name="Rectangle 50">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dsholder til indhold 5" descr="Et billede, der indeholder udendørs, jord, himmel, ung&#10;&#10;Automatisk genereret beskrivelse">
            <a:extLst>
              <a:ext uri="{FF2B5EF4-FFF2-40B4-BE49-F238E27FC236}">
                <a16:creationId xmlns:a16="http://schemas.microsoft.com/office/drawing/2014/main" id="{923394B6-0160-4926-AB01-27D444FF3203}"/>
              </a:ext>
            </a:extLst>
          </p:cNvPr>
          <p:cNvPicPr>
            <a:picLocks noGrp="1" noChangeAspect="1"/>
          </p:cNvPicPr>
          <p:nvPr>
            <p:ph idx="1"/>
          </p:nvPr>
        </p:nvPicPr>
        <p:blipFill rotWithShape="1">
          <a:blip r:embed="rId3"/>
          <a:srcRect t="4762" r="-1" b="10966"/>
          <a:stretch/>
        </p:blipFill>
        <p:spPr>
          <a:xfrm>
            <a:off x="4618374" y="1282328"/>
            <a:ext cx="6282919" cy="3534205"/>
          </a:xfrm>
          <a:prstGeom prst="rect">
            <a:avLst/>
          </a:prstGeom>
        </p:spPr>
      </p:pic>
      <p:pic>
        <p:nvPicPr>
          <p:cNvPr id="56" name="Picture 55">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8" name="Straight Connector 57">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073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ladsholder til indhold 5" descr="Et billede, der indeholder græs, udendørs, felt, person&#10;&#10;Automatisk genereret beskrivelse">
            <a:extLst>
              <a:ext uri="{FF2B5EF4-FFF2-40B4-BE49-F238E27FC236}">
                <a16:creationId xmlns:a16="http://schemas.microsoft.com/office/drawing/2014/main" id="{217F9B11-55F2-4024-B219-B16AD6FA69FA}"/>
              </a:ext>
            </a:extLst>
          </p:cNvPr>
          <p:cNvPicPr>
            <a:picLocks noGrp="1" noChangeAspect="1"/>
          </p:cNvPicPr>
          <p:nvPr>
            <p:ph idx="1"/>
          </p:nvPr>
        </p:nvPicPr>
        <p:blipFill rotWithShape="1">
          <a:blip r:embed="rId3"/>
          <a:srcRect l="2777" r="11448" b="1"/>
          <a:stretch/>
        </p:blipFill>
        <p:spPr>
          <a:xfrm>
            <a:off x="20" y="10"/>
            <a:ext cx="12191675" cy="6857990"/>
          </a:xfrm>
          <a:prstGeom prst="rect">
            <a:avLst/>
          </a:prstGeom>
        </p:spPr>
      </p:pic>
      <p:sp>
        <p:nvSpPr>
          <p:cNvPr id="19" name="Rectangle 18">
            <a:extLst>
              <a:ext uri="{FF2B5EF4-FFF2-40B4-BE49-F238E27FC236}">
                <a16:creationId xmlns:a16="http://schemas.microsoft.com/office/drawing/2014/main" id="{2E67E8BF-E4B2-4098-9FB3-9E400BD86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0686"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9A4893-77FF-44BA-95DB-E83EE8552DC0}"/>
              </a:ext>
            </a:extLst>
          </p:cNvPr>
          <p:cNvSpPr>
            <a:spLocks noGrp="1"/>
          </p:cNvSpPr>
          <p:nvPr>
            <p:ph type="title"/>
          </p:nvPr>
        </p:nvSpPr>
        <p:spPr>
          <a:xfrm>
            <a:off x="6094412" y="5239131"/>
            <a:ext cx="5279490" cy="960087"/>
          </a:xfrm>
        </p:spPr>
        <p:txBody>
          <a:bodyPr vert="horz" lIns="91440" tIns="45720" rIns="91440" bIns="45720" rtlCol="0" anchor="t">
            <a:normAutofit/>
          </a:bodyPr>
          <a:lstStyle/>
          <a:p>
            <a:r>
              <a:rPr lang="en-US" sz="3200">
                <a:solidFill>
                  <a:srgbClr val="FFFFFE"/>
                </a:solidFill>
              </a:rPr>
              <a:t>Gymnastik</a:t>
            </a:r>
          </a:p>
        </p:txBody>
      </p:sp>
      <p:cxnSp>
        <p:nvCxnSpPr>
          <p:cNvPr id="21" name="Straight Connector 20">
            <a:extLst>
              <a:ext uri="{FF2B5EF4-FFF2-40B4-BE49-F238E27FC236}">
                <a16:creationId xmlns:a16="http://schemas.microsoft.com/office/drawing/2014/main" id="{3781A10F-5DF6-4C9B-AE0B-5249E4399D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1" y="5073596"/>
            <a:ext cx="528319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3973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16590-1B55-4449-A827-0B9353CE58E5}"/>
              </a:ext>
            </a:extLst>
          </p:cNvPr>
          <p:cNvSpPr>
            <a:spLocks noGrp="1"/>
          </p:cNvSpPr>
          <p:nvPr>
            <p:ph type="title"/>
          </p:nvPr>
        </p:nvSpPr>
        <p:spPr/>
        <p:txBody>
          <a:bodyPr/>
          <a:lstStyle/>
          <a:p>
            <a:r>
              <a:rPr lang="da-DK" dirty="0"/>
              <a:t>Niels Chr. Nielsen</a:t>
            </a:r>
            <a:br>
              <a:rPr lang="da-DK" dirty="0"/>
            </a:br>
            <a:endParaRPr lang="da-DK" dirty="0"/>
          </a:p>
        </p:txBody>
      </p:sp>
      <p:pic>
        <p:nvPicPr>
          <p:cNvPr id="6" name="Pladsholder til billede 5">
            <a:extLst>
              <a:ext uri="{FF2B5EF4-FFF2-40B4-BE49-F238E27FC236}">
                <a16:creationId xmlns:a16="http://schemas.microsoft.com/office/drawing/2014/main" id="{F1964317-5ACF-42F5-A4A1-138DA437F714}"/>
              </a:ext>
            </a:extLst>
          </p:cNvPr>
          <p:cNvPicPr>
            <a:picLocks noGrp="1" noChangeAspect="1"/>
          </p:cNvPicPr>
          <p:nvPr>
            <p:ph type="pic" idx="1"/>
          </p:nvPr>
        </p:nvPicPr>
        <p:blipFill>
          <a:blip r:embed="rId2"/>
          <a:srcRect l="25809" r="25809"/>
          <a:stretch/>
        </p:blipFill>
        <p:spPr>
          <a:xfrm>
            <a:off x="8124389" y="1122542"/>
            <a:ext cx="2791171" cy="3866327"/>
          </a:xfrm>
        </p:spPr>
      </p:pic>
      <p:sp>
        <p:nvSpPr>
          <p:cNvPr id="4" name="Pladsholder til tekst 3">
            <a:extLst>
              <a:ext uri="{FF2B5EF4-FFF2-40B4-BE49-F238E27FC236}">
                <a16:creationId xmlns:a16="http://schemas.microsoft.com/office/drawing/2014/main" id="{8A49F1B8-D969-4CA4-9A08-427F29799DA6}"/>
              </a:ext>
            </a:extLst>
          </p:cNvPr>
          <p:cNvSpPr>
            <a:spLocks noGrp="1"/>
          </p:cNvSpPr>
          <p:nvPr>
            <p:ph type="body" sz="half" idx="2"/>
          </p:nvPr>
        </p:nvSpPr>
        <p:spPr/>
        <p:txBody>
          <a:bodyPr>
            <a:normAutofit fontScale="92500"/>
          </a:bodyPr>
          <a:lstStyle/>
          <a:p>
            <a:r>
              <a:rPr lang="da-DK" dirty="0"/>
              <a:t>Niels Chr. Nielsen med en "</a:t>
            </a:r>
            <a:r>
              <a:rPr lang="da-DK" dirty="0" err="1"/>
              <a:t>Stokmine</a:t>
            </a:r>
            <a:r>
              <a:rPr lang="da-DK" dirty="0"/>
              <a:t>” 1945-1950</a:t>
            </a:r>
          </a:p>
          <a:p>
            <a:r>
              <a:rPr lang="da-DK" dirty="0"/>
              <a:t>F24</a:t>
            </a:r>
          </a:p>
          <a:p>
            <a:r>
              <a:rPr lang="da-DK" b="0" i="0" dirty="0">
                <a:solidFill>
                  <a:srgbClr val="444444"/>
                </a:solidFill>
                <a:effectLst/>
                <a:latin typeface="Helvetica Neue"/>
              </a:rPr>
              <a:t>Niels Chr. Nielsen står med to demonterede miner. Der lå "1000-vis" af disse rundt om skolen, om bunkerne og på forlandet. Minerne var serieforbundne</a:t>
            </a:r>
            <a:endParaRPr lang="da-DK" dirty="0"/>
          </a:p>
        </p:txBody>
      </p:sp>
    </p:spTree>
    <p:extLst>
      <p:ext uri="{BB962C8B-B14F-4D97-AF65-F5344CB8AC3E}">
        <p14:creationId xmlns:p14="http://schemas.microsoft.com/office/powerpoint/2010/main" val="68478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571248-4743-478F-8749-55523D7E319E}"/>
              </a:ext>
            </a:extLst>
          </p:cNvPr>
          <p:cNvSpPr>
            <a:spLocks noGrp="1"/>
          </p:cNvSpPr>
          <p:nvPr>
            <p:ph type="title"/>
          </p:nvPr>
        </p:nvSpPr>
        <p:spPr/>
        <p:txBody>
          <a:bodyPr/>
          <a:lstStyle/>
          <a:p>
            <a:r>
              <a:rPr lang="da-DK" dirty="0"/>
              <a:t>Beretning 2021</a:t>
            </a:r>
          </a:p>
        </p:txBody>
      </p:sp>
      <p:sp>
        <p:nvSpPr>
          <p:cNvPr id="6" name="Pladsholder til indhold 5">
            <a:extLst>
              <a:ext uri="{FF2B5EF4-FFF2-40B4-BE49-F238E27FC236}">
                <a16:creationId xmlns:a16="http://schemas.microsoft.com/office/drawing/2014/main" id="{803FD1AD-D0AF-4374-BB6B-3B4FB531A9EB}"/>
              </a:ext>
            </a:extLst>
          </p:cNvPr>
          <p:cNvSpPr>
            <a:spLocks noGrp="1"/>
          </p:cNvSpPr>
          <p:nvPr>
            <p:ph idx="1"/>
          </p:nvPr>
        </p:nvSpPr>
        <p:spPr/>
        <p:txBody>
          <a:bodyPr/>
          <a:lstStyle/>
          <a:p>
            <a:r>
              <a:rPr lang="da-DK" sz="1800" dirty="0">
                <a:effectLst/>
                <a:latin typeface="Calibri" panose="020F0502020204030204" pitchFamily="34" charset="0"/>
                <a:ea typeface="Calibri" panose="020F0502020204030204" pitchFamily="34" charset="0"/>
              </a:rPr>
              <a:t>2020. Først en lang Coronapause. Så gik varmesystemet i vores lokale gik i stykker. Det tog desværre ret lang tid at få det udbedret, og da det så var bragt i orden, blev lokalet ryddet, idet der skulle nyt gulv på – og derefter skulle der males. Lokalet blev besigtiget lige før jul, det fremstår nu flot og friskt. 2021. </a:t>
            </a:r>
            <a:r>
              <a:rPr lang="da-DK" sz="1800" dirty="0">
                <a:latin typeface="Calibri" panose="020F0502020204030204" pitchFamily="34" charset="0"/>
                <a:ea typeface="Calibri" panose="020F0502020204030204" pitchFamily="34" charset="0"/>
              </a:rPr>
              <a:t>Pa</a:t>
            </a:r>
            <a:r>
              <a:rPr lang="da-DK" sz="1800" dirty="0">
                <a:effectLst/>
                <a:latin typeface="Calibri" panose="020F0502020204030204" pitchFamily="34" charset="0"/>
                <a:ea typeface="Calibri" panose="020F0502020204030204" pitchFamily="34" charset="0"/>
              </a:rPr>
              <a:t>use hele foråret på grund af Corona</a:t>
            </a:r>
          </a:p>
          <a:p>
            <a:r>
              <a:rPr lang="da-DK" sz="1800" dirty="0">
                <a:latin typeface="Calibri" panose="020F0502020204030204" pitchFamily="34" charset="0"/>
                <a:ea typeface="Calibri" panose="020F0502020204030204" pitchFamily="34" charset="0"/>
              </a:rPr>
              <a:t>Alligevel nået meget</a:t>
            </a:r>
          </a:p>
          <a:p>
            <a:r>
              <a:rPr lang="da-DK" sz="1800" dirty="0">
                <a:effectLst/>
                <a:latin typeface="Calibri" panose="020F0502020204030204" pitchFamily="34" charset="0"/>
                <a:ea typeface="Calibri" panose="020F0502020204030204" pitchFamily="34" charset="0"/>
              </a:rPr>
              <a:t>Karen har lagt så at sige alle ejendomme i sognet – med oplysninger fra Svend B. Truelsens bog. oplysninger hentet i kirkebøger og ved mange samtaler med folk i sognet. Det er samtaler, som i næsten alle tilfælde har spredt glæde. </a:t>
            </a:r>
          </a:p>
          <a:p>
            <a:endParaRPr lang="da-DK" dirty="0"/>
          </a:p>
        </p:txBody>
      </p:sp>
    </p:spTree>
    <p:extLst>
      <p:ext uri="{BB962C8B-B14F-4D97-AF65-F5344CB8AC3E}">
        <p14:creationId xmlns:p14="http://schemas.microsoft.com/office/powerpoint/2010/main" val="380022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0BD2C-1F42-42FC-BA9A-591408AE8782}"/>
              </a:ext>
            </a:extLst>
          </p:cNvPr>
          <p:cNvSpPr>
            <a:spLocks noGrp="1"/>
          </p:cNvSpPr>
          <p:nvPr>
            <p:ph type="title"/>
          </p:nvPr>
        </p:nvSpPr>
        <p:spPr/>
        <p:txBody>
          <a:bodyPr/>
          <a:lstStyle/>
          <a:p>
            <a:r>
              <a:rPr lang="da-DK" dirty="0"/>
              <a:t>Niels Chr. Nielsen</a:t>
            </a:r>
          </a:p>
        </p:txBody>
      </p:sp>
      <p:pic>
        <p:nvPicPr>
          <p:cNvPr id="6" name="Pladsholder til billede 5" descr="Et billede, der indeholder bygning, udendørs, stående, gammel&#10;&#10;Automatisk genereret beskrivelse">
            <a:extLst>
              <a:ext uri="{FF2B5EF4-FFF2-40B4-BE49-F238E27FC236}">
                <a16:creationId xmlns:a16="http://schemas.microsoft.com/office/drawing/2014/main" id="{458395F4-0E49-4221-B7D5-FF4034C973B2}"/>
              </a:ext>
            </a:extLst>
          </p:cNvPr>
          <p:cNvPicPr>
            <a:picLocks noGrp="1" noChangeAspect="1"/>
          </p:cNvPicPr>
          <p:nvPr>
            <p:ph type="pic" idx="1"/>
          </p:nvPr>
        </p:nvPicPr>
        <p:blipFill>
          <a:blip r:embed="rId2"/>
          <a:srcRect l="25902" r="25902"/>
          <a:stretch>
            <a:fillRect/>
          </a:stretch>
        </p:blipFill>
        <p:spPr/>
      </p:pic>
      <p:sp>
        <p:nvSpPr>
          <p:cNvPr id="4" name="Pladsholder til tekst 3">
            <a:extLst>
              <a:ext uri="{FF2B5EF4-FFF2-40B4-BE49-F238E27FC236}">
                <a16:creationId xmlns:a16="http://schemas.microsoft.com/office/drawing/2014/main" id="{510DAEC5-82EC-4DAB-9415-3E502AB08771}"/>
              </a:ext>
            </a:extLst>
          </p:cNvPr>
          <p:cNvSpPr>
            <a:spLocks noGrp="1"/>
          </p:cNvSpPr>
          <p:nvPr>
            <p:ph type="body" sz="half" idx="2"/>
          </p:nvPr>
        </p:nvSpPr>
        <p:spPr/>
        <p:txBody>
          <a:bodyPr/>
          <a:lstStyle/>
          <a:p>
            <a:r>
              <a:rPr lang="da-DK" b="0" i="0" dirty="0">
                <a:solidFill>
                  <a:srgbClr val="444444"/>
                </a:solidFill>
                <a:effectLst/>
                <a:latin typeface="Helvetica Neue"/>
              </a:rPr>
              <a:t>Niels Chr. Nielsen foran sit hus med en mine</a:t>
            </a:r>
            <a:endParaRPr lang="da-DK" dirty="0"/>
          </a:p>
        </p:txBody>
      </p:sp>
    </p:spTree>
    <p:extLst>
      <p:ext uri="{BB962C8B-B14F-4D97-AF65-F5344CB8AC3E}">
        <p14:creationId xmlns:p14="http://schemas.microsoft.com/office/powerpoint/2010/main" val="3070409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 name="Rectangle 21">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el 4">
            <a:extLst>
              <a:ext uri="{FF2B5EF4-FFF2-40B4-BE49-F238E27FC236}">
                <a16:creationId xmlns:a16="http://schemas.microsoft.com/office/drawing/2014/main" id="{901F31B5-E322-42D0-9561-3A3C8FD52EE0}"/>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3200"/>
              <a:t>Høstarbejde i gamle dage</a:t>
            </a:r>
          </a:p>
        </p:txBody>
      </p:sp>
      <p:sp>
        <p:nvSpPr>
          <p:cNvPr id="26" name="Rectangle 25">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Pladsholder til tekst 6">
            <a:extLst>
              <a:ext uri="{FF2B5EF4-FFF2-40B4-BE49-F238E27FC236}">
                <a16:creationId xmlns:a16="http://schemas.microsoft.com/office/drawing/2014/main" id="{66D2C59A-C4B0-466B-8D2C-62AA9CECE6D3}"/>
              </a:ext>
            </a:extLst>
          </p:cNvPr>
          <p:cNvSpPr>
            <a:spLocks noGrp="1"/>
          </p:cNvSpPr>
          <p:nvPr>
            <p:ph type="body" sz="half" idx="2"/>
          </p:nvPr>
        </p:nvSpPr>
        <p:spPr>
          <a:xfrm>
            <a:off x="1451581" y="2015732"/>
            <a:ext cx="3526523" cy="3450613"/>
          </a:xfrm>
        </p:spPr>
        <p:txBody>
          <a:bodyPr vert="horz" lIns="91440" tIns="45720" rIns="91440" bIns="45720" rtlCol="0" anchor="t">
            <a:normAutofit/>
          </a:bodyPr>
          <a:lstStyle/>
          <a:p>
            <a:pPr indent="-228600">
              <a:buFont typeface="Arial" panose="020B0604020202020204" pitchFamily="34" charset="0"/>
              <a:buChar char="•"/>
            </a:pPr>
            <a:r>
              <a:rPr lang="en-US" dirty="0"/>
              <a:t>Edith </a:t>
            </a:r>
            <a:r>
              <a:rPr lang="en-US" dirty="0" err="1"/>
              <a:t>og</a:t>
            </a:r>
            <a:r>
              <a:rPr lang="en-US" dirty="0"/>
              <a:t> </a:t>
            </a:r>
            <a:r>
              <a:rPr lang="en-US" dirty="0" err="1"/>
              <a:t>Aage</a:t>
            </a:r>
            <a:r>
              <a:rPr lang="en-US" dirty="0"/>
              <a:t> Andreasen </a:t>
            </a:r>
            <a:r>
              <a:rPr lang="en-US" dirty="0" err="1"/>
              <a:t>i</a:t>
            </a:r>
            <a:r>
              <a:rPr lang="en-US" dirty="0"/>
              <a:t> gang med </a:t>
            </a:r>
            <a:r>
              <a:rPr lang="en-US" dirty="0" err="1"/>
              <a:t>høstarbejdet</a:t>
            </a:r>
            <a:r>
              <a:rPr lang="en-US" dirty="0"/>
              <a:t> </a:t>
            </a:r>
            <a:r>
              <a:rPr lang="en-US" dirty="0" err="1"/>
              <a:t>på</a:t>
            </a:r>
            <a:r>
              <a:rPr lang="en-US" dirty="0"/>
              <a:t> "</a:t>
            </a:r>
            <a:r>
              <a:rPr lang="en-US" dirty="0" err="1"/>
              <a:t>Gammeljord</a:t>
            </a:r>
            <a:r>
              <a:rPr lang="en-US" dirty="0"/>
              <a:t>”</a:t>
            </a:r>
          </a:p>
          <a:p>
            <a:pPr indent="-228600">
              <a:buFont typeface="Arial" panose="020B0604020202020204" pitchFamily="34" charset="0"/>
              <a:buChar char="•"/>
            </a:pPr>
            <a:r>
              <a:rPr lang="en-US" dirty="0"/>
              <a:t>1935-1938</a:t>
            </a:r>
          </a:p>
          <a:p>
            <a:pPr indent="-228600">
              <a:buFont typeface="Arial" panose="020B0604020202020204" pitchFamily="34" charset="0"/>
              <a:buChar char="•"/>
            </a:pPr>
            <a:r>
              <a:rPr lang="en-US" dirty="0"/>
              <a:t>B725</a:t>
            </a:r>
          </a:p>
        </p:txBody>
      </p:sp>
      <p:grpSp>
        <p:nvGrpSpPr>
          <p:cNvPr id="28" name="Group 27">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9" name="Rectangle 28">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ladsholder til indhold 8" descr="Et billede, der indeholder tekst, græs, udendørs, felt&#10;&#10;Automatisk genereret beskrivelse">
            <a:extLst>
              <a:ext uri="{FF2B5EF4-FFF2-40B4-BE49-F238E27FC236}">
                <a16:creationId xmlns:a16="http://schemas.microsoft.com/office/drawing/2014/main" id="{C928E92A-16CA-48F7-BE3F-B399EE391BDD}"/>
              </a:ext>
            </a:extLst>
          </p:cNvPr>
          <p:cNvPicPr>
            <a:picLocks noGrp="1" noChangeAspect="1"/>
          </p:cNvPicPr>
          <p:nvPr>
            <p:ph idx="1"/>
          </p:nvPr>
        </p:nvPicPr>
        <p:blipFill>
          <a:blip r:embed="rId3"/>
          <a:stretch>
            <a:fillRect/>
          </a:stretch>
        </p:blipFill>
        <p:spPr>
          <a:xfrm>
            <a:off x="6093926" y="1645154"/>
            <a:ext cx="4821551" cy="2808553"/>
          </a:xfrm>
          <a:prstGeom prst="rect">
            <a:avLst/>
          </a:prstGeom>
        </p:spPr>
      </p:pic>
      <p:pic>
        <p:nvPicPr>
          <p:cNvPr id="34" name="Picture 33">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818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5C9AF298-1F83-4825-A15D-F290C6E3E109}"/>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3200"/>
              <a:t>Høstarbejde	</a:t>
            </a:r>
          </a:p>
        </p:txBody>
      </p:sp>
      <p:sp>
        <p:nvSpPr>
          <p:cNvPr id="23" name="Rectangle 22">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Pladsholder til tekst 3">
            <a:extLst>
              <a:ext uri="{FF2B5EF4-FFF2-40B4-BE49-F238E27FC236}">
                <a16:creationId xmlns:a16="http://schemas.microsoft.com/office/drawing/2014/main" id="{4499FC72-94E0-405A-BE5C-302ECCA7E918}"/>
              </a:ext>
            </a:extLst>
          </p:cNvPr>
          <p:cNvSpPr>
            <a:spLocks noGrp="1"/>
          </p:cNvSpPr>
          <p:nvPr>
            <p:ph type="body" sz="half" idx="2"/>
          </p:nvPr>
        </p:nvSpPr>
        <p:spPr>
          <a:xfrm>
            <a:off x="1451581" y="2015732"/>
            <a:ext cx="3526523" cy="3450613"/>
          </a:xfrm>
        </p:spPr>
        <p:txBody>
          <a:bodyPr vert="horz" lIns="91440" tIns="45720" rIns="91440" bIns="45720" rtlCol="0" anchor="t">
            <a:normAutofit/>
          </a:bodyPr>
          <a:lstStyle/>
          <a:p>
            <a:pPr indent="-228600">
              <a:buFont typeface="Arial" panose="020B0604020202020204" pitchFamily="34" charset="0"/>
              <a:buChar char="•"/>
            </a:pPr>
            <a:r>
              <a:rPr lang="en-US" dirty="0" err="1"/>
              <a:t>Frokostpause</a:t>
            </a:r>
            <a:r>
              <a:rPr lang="en-US" dirty="0"/>
              <a:t> </a:t>
            </a:r>
            <a:r>
              <a:rPr lang="en-US" dirty="0" err="1"/>
              <a:t>i</a:t>
            </a:r>
            <a:r>
              <a:rPr lang="en-US" dirty="0"/>
              <a:t> </a:t>
            </a:r>
            <a:r>
              <a:rPr lang="en-US" dirty="0" err="1"/>
              <a:t>marken</a:t>
            </a:r>
            <a:r>
              <a:rPr lang="en-US" dirty="0"/>
              <a:t> </a:t>
            </a:r>
            <a:r>
              <a:rPr lang="en-US" dirty="0" err="1"/>
              <a:t>på</a:t>
            </a:r>
            <a:r>
              <a:rPr lang="en-US" dirty="0"/>
              <a:t>" </a:t>
            </a:r>
            <a:r>
              <a:rPr lang="en-US" dirty="0" err="1"/>
              <a:t>Gammeljord</a:t>
            </a:r>
            <a:r>
              <a:rPr lang="en-US" dirty="0"/>
              <a:t>”</a:t>
            </a:r>
          </a:p>
          <a:p>
            <a:pPr indent="-228600">
              <a:buFont typeface="Arial" panose="020B0604020202020204" pitchFamily="34" charset="0"/>
              <a:buChar char="•"/>
            </a:pPr>
            <a:r>
              <a:rPr lang="en-US" dirty="0"/>
              <a:t>1920</a:t>
            </a:r>
          </a:p>
          <a:p>
            <a:pPr indent="-228600">
              <a:buFont typeface="Arial" panose="020B0604020202020204" pitchFamily="34" charset="0"/>
              <a:buChar char="•"/>
            </a:pPr>
            <a:r>
              <a:rPr lang="en-US" dirty="0"/>
              <a:t>B726</a:t>
            </a:r>
          </a:p>
        </p:txBody>
      </p:sp>
      <p:grpSp>
        <p:nvGrpSpPr>
          <p:cNvPr id="25" name="Group 24">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ladsholder til indhold 5" descr="Et billede, der indeholder tekst, græs, udendørs, gammel&#10;&#10;Automatisk genereret beskrivelse">
            <a:extLst>
              <a:ext uri="{FF2B5EF4-FFF2-40B4-BE49-F238E27FC236}">
                <a16:creationId xmlns:a16="http://schemas.microsoft.com/office/drawing/2014/main" id="{D3D00618-606E-4DE3-83CE-F86338B46DCF}"/>
              </a:ext>
            </a:extLst>
          </p:cNvPr>
          <p:cNvPicPr>
            <a:picLocks noGrp="1" noChangeAspect="1"/>
          </p:cNvPicPr>
          <p:nvPr>
            <p:ph idx="1"/>
          </p:nvPr>
        </p:nvPicPr>
        <p:blipFill rotWithShape="1">
          <a:blip r:embed="rId3"/>
          <a:srcRect r="25795" b="-3"/>
          <a:stretch/>
        </p:blipFill>
        <p:spPr>
          <a:xfrm>
            <a:off x="6093926" y="1116345"/>
            <a:ext cx="4821551" cy="3866172"/>
          </a:xfrm>
          <a:prstGeom prst="rect">
            <a:avLst/>
          </a:prstGeom>
        </p:spPr>
      </p:pic>
      <p:pic>
        <p:nvPicPr>
          <p:cNvPr id="29" name="Picture 28">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58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474774B8-2E31-4974-9B90-8D8DBD7A5905}"/>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3200"/>
              <a:t>Høstarbejde	</a:t>
            </a:r>
          </a:p>
        </p:txBody>
      </p:sp>
      <p:sp>
        <p:nvSpPr>
          <p:cNvPr id="23" name="Rectangle 22">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Pladsholder til tekst 3">
            <a:extLst>
              <a:ext uri="{FF2B5EF4-FFF2-40B4-BE49-F238E27FC236}">
                <a16:creationId xmlns:a16="http://schemas.microsoft.com/office/drawing/2014/main" id="{9E721095-08E6-40B4-893A-48C951AD43C7}"/>
              </a:ext>
            </a:extLst>
          </p:cNvPr>
          <p:cNvSpPr>
            <a:spLocks noGrp="1"/>
          </p:cNvSpPr>
          <p:nvPr>
            <p:ph type="body" sz="half" idx="2"/>
          </p:nvPr>
        </p:nvSpPr>
        <p:spPr>
          <a:xfrm>
            <a:off x="1451581" y="2015732"/>
            <a:ext cx="3526523" cy="3450613"/>
          </a:xfrm>
        </p:spPr>
        <p:txBody>
          <a:bodyPr vert="horz" lIns="91440" tIns="45720" rIns="91440" bIns="45720" rtlCol="0" anchor="t">
            <a:normAutofit/>
          </a:bodyPr>
          <a:lstStyle/>
          <a:p>
            <a:pPr indent="-228600">
              <a:buFont typeface="Arial" panose="020B0604020202020204" pitchFamily="34" charset="0"/>
              <a:buChar char="•"/>
            </a:pPr>
            <a:r>
              <a:rPr lang="en-US" dirty="0" err="1"/>
              <a:t>Mælkevogn</a:t>
            </a:r>
            <a:r>
              <a:rPr lang="en-US" dirty="0"/>
              <a:t> med </a:t>
            </a:r>
            <a:r>
              <a:rPr lang="en-US" dirty="0" err="1"/>
              <a:t>passagerer</a:t>
            </a:r>
            <a:endParaRPr lang="en-US" dirty="0"/>
          </a:p>
          <a:p>
            <a:pPr indent="-228600">
              <a:buFont typeface="Arial" panose="020B0604020202020204" pitchFamily="34" charset="0"/>
              <a:buChar char="•"/>
            </a:pPr>
            <a:r>
              <a:rPr lang="en-US" dirty="0" err="1"/>
              <a:t>Kusken</a:t>
            </a:r>
            <a:r>
              <a:rPr lang="en-US" dirty="0"/>
              <a:t> er </a:t>
            </a:r>
            <a:r>
              <a:rPr lang="en-US" dirty="0" err="1"/>
              <a:t>Knud</a:t>
            </a:r>
            <a:r>
              <a:rPr lang="en-US" dirty="0"/>
              <a:t> </a:t>
            </a:r>
            <a:r>
              <a:rPr lang="en-US" dirty="0" err="1"/>
              <a:t>Sørensen</a:t>
            </a:r>
            <a:r>
              <a:rPr lang="en-US" dirty="0"/>
              <a:t> ”</a:t>
            </a:r>
            <a:r>
              <a:rPr lang="en-US" dirty="0" err="1"/>
              <a:t>Sandager</a:t>
            </a:r>
            <a:r>
              <a:rPr lang="en-US" dirty="0"/>
              <a:t>”</a:t>
            </a:r>
          </a:p>
        </p:txBody>
      </p:sp>
      <p:grpSp>
        <p:nvGrpSpPr>
          <p:cNvPr id="25" name="Group 24">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6" name="Rectangle 25">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dsholder til indhold 5" descr="Et billede, der indeholder tekst, gammel, hest, udendørs&#10;&#10;Automatisk genereret beskrivelse">
            <a:extLst>
              <a:ext uri="{FF2B5EF4-FFF2-40B4-BE49-F238E27FC236}">
                <a16:creationId xmlns:a16="http://schemas.microsoft.com/office/drawing/2014/main" id="{AF2FD7AF-87A8-40C4-93B0-E68B8FA2962B}"/>
              </a:ext>
            </a:extLst>
          </p:cNvPr>
          <p:cNvPicPr>
            <a:picLocks noGrp="1" noChangeAspect="1"/>
          </p:cNvPicPr>
          <p:nvPr>
            <p:ph idx="1"/>
          </p:nvPr>
        </p:nvPicPr>
        <p:blipFill>
          <a:blip r:embed="rId3"/>
          <a:stretch>
            <a:fillRect/>
          </a:stretch>
        </p:blipFill>
        <p:spPr>
          <a:xfrm>
            <a:off x="6093926" y="1355861"/>
            <a:ext cx="4821551" cy="3387139"/>
          </a:xfrm>
          <a:prstGeom prst="rect">
            <a:avLst/>
          </a:prstGeom>
        </p:spPr>
      </p:pic>
      <p:pic>
        <p:nvPicPr>
          <p:cNvPr id="31" name="Picture 30">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47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el 1">
            <a:extLst>
              <a:ext uri="{FF2B5EF4-FFF2-40B4-BE49-F238E27FC236}">
                <a16:creationId xmlns:a16="http://schemas.microsoft.com/office/drawing/2014/main" id="{FB91850E-26F0-4340-B903-7E849750621F}"/>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800" dirty="0"/>
              <a:t>”</a:t>
            </a:r>
            <a:r>
              <a:rPr lang="en-US" sz="2800" dirty="0" err="1"/>
              <a:t>Gammeljord</a:t>
            </a:r>
            <a:r>
              <a:rPr lang="en-US" sz="2800" dirty="0"/>
              <a:t>”</a:t>
            </a:r>
          </a:p>
        </p:txBody>
      </p:sp>
      <p:sp>
        <p:nvSpPr>
          <p:cNvPr id="4" name="Pladsholder til tekst 3">
            <a:extLst>
              <a:ext uri="{FF2B5EF4-FFF2-40B4-BE49-F238E27FC236}">
                <a16:creationId xmlns:a16="http://schemas.microsoft.com/office/drawing/2014/main" id="{FEA1B9C2-2553-4875-B994-7CEC1B936DF3}"/>
              </a:ext>
            </a:extLst>
          </p:cNvPr>
          <p:cNvSpPr>
            <a:spLocks noGrp="1"/>
          </p:cNvSpPr>
          <p:nvPr>
            <p:ph type="body" sz="half" idx="2"/>
          </p:nvPr>
        </p:nvSpPr>
        <p:spPr>
          <a:xfrm>
            <a:off x="659302" y="3531204"/>
            <a:ext cx="2823919" cy="1610643"/>
          </a:xfrm>
        </p:spPr>
        <p:txBody>
          <a:bodyPr vert="horz" lIns="91440" tIns="91440" rIns="91440" bIns="91440" rtlCol="0">
            <a:normAutofit/>
          </a:bodyPr>
          <a:lstStyle/>
          <a:p>
            <a:r>
              <a:rPr lang="en-US" cap="all" dirty="0" err="1"/>
              <a:t>Gården</a:t>
            </a:r>
            <a:r>
              <a:rPr lang="en-US" cap="all" dirty="0"/>
              <a:t> med folk </a:t>
            </a:r>
            <a:r>
              <a:rPr lang="en-US" cap="all" dirty="0" err="1"/>
              <a:t>udenfor</a:t>
            </a:r>
            <a:endParaRPr lang="en-US" cap="all" dirty="0"/>
          </a:p>
          <a:p>
            <a:r>
              <a:rPr lang="en-US" cap="all" dirty="0" err="1"/>
              <a:t>Hvem</a:t>
            </a:r>
            <a:r>
              <a:rPr lang="en-US" cap="all" dirty="0"/>
              <a:t>?</a:t>
            </a:r>
          </a:p>
          <a:p>
            <a:r>
              <a:rPr lang="en-US" cap="all" dirty="0"/>
              <a:t>B280</a:t>
            </a:r>
          </a:p>
        </p:txBody>
      </p:sp>
      <p:cxnSp>
        <p:nvCxnSpPr>
          <p:cNvPr id="23" name="Straight Connector 22">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26" name="Rectangle 25">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ladsholder til indhold 5" descr="Et billede, der indeholder udendørs, gammel, felt, hus&#10;&#10;Automatisk genereret beskrivelse">
            <a:extLst>
              <a:ext uri="{FF2B5EF4-FFF2-40B4-BE49-F238E27FC236}">
                <a16:creationId xmlns:a16="http://schemas.microsoft.com/office/drawing/2014/main" id="{9B88F9E8-A407-46A3-909D-2441B6D56EDE}"/>
              </a:ext>
            </a:extLst>
          </p:cNvPr>
          <p:cNvPicPr>
            <a:picLocks noGrp="1" noChangeAspect="1"/>
          </p:cNvPicPr>
          <p:nvPr>
            <p:ph idx="1"/>
          </p:nvPr>
        </p:nvPicPr>
        <p:blipFill rotWithShape="1">
          <a:blip r:embed="rId3"/>
          <a:srcRect t="6764" r="-2" b="1733"/>
          <a:stretch/>
        </p:blipFill>
        <p:spPr>
          <a:xfrm>
            <a:off x="4618374" y="1116345"/>
            <a:ext cx="6282919" cy="3866172"/>
          </a:xfrm>
          <a:prstGeom prst="rect">
            <a:avLst/>
          </a:prstGeom>
        </p:spPr>
      </p:pic>
      <p:pic>
        <p:nvPicPr>
          <p:cNvPr id="29" name="Picture 28">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9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7498F-C917-4261-B845-C85838A434BD}"/>
              </a:ext>
            </a:extLst>
          </p:cNvPr>
          <p:cNvSpPr>
            <a:spLocks noGrp="1"/>
          </p:cNvSpPr>
          <p:nvPr>
            <p:ph type="title"/>
          </p:nvPr>
        </p:nvSpPr>
        <p:spPr/>
        <p:txBody>
          <a:bodyPr/>
          <a:lstStyle/>
          <a:p>
            <a:pPr algn="ctr"/>
            <a:r>
              <a:rPr lang="da-DK" dirty="0"/>
              <a:t>Tak</a:t>
            </a:r>
          </a:p>
        </p:txBody>
      </p:sp>
      <p:sp>
        <p:nvSpPr>
          <p:cNvPr id="3" name="Pladsholder til indhold 2">
            <a:extLst>
              <a:ext uri="{FF2B5EF4-FFF2-40B4-BE49-F238E27FC236}">
                <a16:creationId xmlns:a16="http://schemas.microsoft.com/office/drawing/2014/main" id="{C7573F0F-F69C-4694-9FFF-4DDEAC5683AF}"/>
              </a:ext>
            </a:extLst>
          </p:cNvPr>
          <p:cNvSpPr>
            <a:spLocks noGrp="1"/>
          </p:cNvSpPr>
          <p:nvPr>
            <p:ph idx="1"/>
          </p:nvPr>
        </p:nvSpPr>
        <p:spPr>
          <a:xfrm>
            <a:off x="1451579" y="1855262"/>
            <a:ext cx="9603275" cy="3450613"/>
          </a:xfrm>
        </p:spPr>
        <p:txBody>
          <a:bodyPr/>
          <a:lstStyle/>
          <a:p>
            <a:pPr algn="ctr"/>
            <a:r>
              <a:rPr lang="da-DK" dirty="0"/>
              <a:t>Tjek hjemmesiden</a:t>
            </a:r>
          </a:p>
          <a:p>
            <a:pPr algn="ctr"/>
            <a:r>
              <a:rPr lang="da-DK" dirty="0"/>
              <a:t>Tjek Facebook – like!</a:t>
            </a:r>
          </a:p>
          <a:p>
            <a:pPr algn="ctr"/>
            <a:r>
              <a:rPr lang="da-DK" dirty="0"/>
              <a:t>Tjek Danmark set fra luften</a:t>
            </a:r>
          </a:p>
          <a:p>
            <a:pPr algn="ctr"/>
            <a:r>
              <a:rPr lang="da-DK" dirty="0"/>
              <a:t>Tjek www.arkiv.dk</a:t>
            </a:r>
          </a:p>
          <a:p>
            <a:endParaRPr lang="da-DK" dirty="0"/>
          </a:p>
        </p:txBody>
      </p:sp>
    </p:spTree>
    <p:extLst>
      <p:ext uri="{BB962C8B-B14F-4D97-AF65-F5344CB8AC3E}">
        <p14:creationId xmlns:p14="http://schemas.microsoft.com/office/powerpoint/2010/main" val="107818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0BC14-7CBE-477A-B141-C70F3CECCA6D}"/>
              </a:ext>
            </a:extLst>
          </p:cNvPr>
          <p:cNvSpPr>
            <a:spLocks noGrp="1"/>
          </p:cNvSpPr>
          <p:nvPr>
            <p:ph type="title"/>
          </p:nvPr>
        </p:nvSpPr>
        <p:spPr/>
        <p:txBody>
          <a:bodyPr/>
          <a:lstStyle/>
          <a:p>
            <a:r>
              <a:rPr lang="da-DK" dirty="0"/>
              <a:t>Beretning 2021</a:t>
            </a:r>
          </a:p>
        </p:txBody>
      </p:sp>
      <p:sp>
        <p:nvSpPr>
          <p:cNvPr id="3" name="Pladsholder til indhold 2">
            <a:extLst>
              <a:ext uri="{FF2B5EF4-FFF2-40B4-BE49-F238E27FC236}">
                <a16:creationId xmlns:a16="http://schemas.microsoft.com/office/drawing/2014/main" id="{EA88E7FE-1AF9-47DA-88DA-19E228B688AA}"/>
              </a:ext>
            </a:extLst>
          </p:cNvPr>
          <p:cNvSpPr>
            <a:spLocks noGrp="1"/>
          </p:cNvSpPr>
          <p:nvPr>
            <p:ph idx="1"/>
          </p:nvPr>
        </p:nvSpPr>
        <p:spPr/>
        <p:txBody>
          <a:bodyPr>
            <a:normAutofit lnSpcReduction="10000"/>
          </a:bodyPr>
          <a:lstStyle/>
          <a:p>
            <a:r>
              <a:rPr lang="da-DK" sz="1800" dirty="0">
                <a:effectLst/>
                <a:latin typeface="Calibri" panose="020F0502020204030204" pitchFamily="34" charset="0"/>
                <a:ea typeface="Calibri" panose="020F0502020204030204" pitchFamily="34" charset="0"/>
              </a:rPr>
              <a:t>identificeret en del af vore billeder og har fået dem lagt ind, vi har fået gang i vores hjemmeside, som er fint besøgt – suppleret med </a:t>
            </a:r>
            <a:r>
              <a:rPr lang="da-DK" sz="1800" dirty="0" err="1">
                <a:effectLst/>
                <a:latin typeface="Calibri" panose="020F0502020204030204" pitchFamily="34" charset="0"/>
                <a:ea typeface="Calibri" panose="020F0502020204030204" pitchFamily="34" charset="0"/>
              </a:rPr>
              <a:t>facebook</a:t>
            </a:r>
            <a:r>
              <a:rPr lang="da-DK" sz="1800" dirty="0">
                <a:effectLst/>
                <a:latin typeface="Calibri" panose="020F0502020204030204" pitchFamily="34" charset="0"/>
                <a:ea typeface="Calibri" panose="020F0502020204030204" pitchFamily="34" charset="0"/>
              </a:rPr>
              <a:t>. Som det sidste har vi fået nogle af vore lydoptagelser lagt på nettet, så de kan høres af både folk her i sognet – og af alle andre</a:t>
            </a:r>
          </a:p>
          <a:p>
            <a:r>
              <a:rPr lang="da-DK" sz="1800" dirty="0">
                <a:effectLst/>
                <a:latin typeface="Calibri" panose="020F0502020204030204" pitchFamily="34" charset="0"/>
                <a:ea typeface="Calibri" panose="020F0502020204030204" pitchFamily="34" charset="0"/>
              </a:rPr>
              <a:t>Sidst i december fik vi en dejlig julegave, idet NORLYS Vækstpuljen betænkte os med næsten 28.000 kr</a:t>
            </a:r>
            <a:r>
              <a:rPr lang="da-DK" sz="1800" dirty="0">
                <a:latin typeface="Calibri" panose="020F0502020204030204" pitchFamily="34" charset="0"/>
                <a:ea typeface="Calibri" panose="020F0502020204030204" pitchFamily="34" charset="0"/>
              </a:rPr>
              <a:t>. </a:t>
            </a:r>
            <a:r>
              <a:rPr lang="da-DK" sz="1800" dirty="0">
                <a:effectLst/>
                <a:latin typeface="Calibri" panose="020F0502020204030204" pitchFamily="34" charset="0"/>
                <a:ea typeface="Calibri" panose="020F0502020204030204" pitchFamily="34" charset="0"/>
              </a:rPr>
              <a:t>Ugen efter fik vi vores anden julegave via den nye konsulent Mette Guldberg, der formidlede 2 nye hæve-sænkeskriveborde fra Esbjerg Kommune</a:t>
            </a:r>
            <a:r>
              <a:rPr lang="da-DK" sz="1800" dirty="0">
                <a:latin typeface="Calibri" panose="020F0502020204030204" pitchFamily="34" charset="0"/>
                <a:ea typeface="Calibri" panose="020F0502020204030204" pitchFamily="34" charset="0"/>
              </a:rPr>
              <a:t>. </a:t>
            </a:r>
            <a:r>
              <a:rPr lang="da-DK" sz="1800" dirty="0">
                <a:effectLst/>
                <a:latin typeface="Calibri" panose="020F0502020204030204" pitchFamily="34" charset="0"/>
                <a:ea typeface="Calibri" panose="020F0502020204030204" pitchFamily="34" charset="0"/>
              </a:rPr>
              <a:t>Sluttelig fik vi en sidste og tredje julegave, da Brandkassen Sydvest betænkte os med kr. 5.000 </a:t>
            </a:r>
            <a:endParaRPr lang="da-DK" sz="1800" dirty="0">
              <a:latin typeface="Calibri" panose="020F0502020204030204" pitchFamily="34" charset="0"/>
              <a:ea typeface="Calibri" panose="020F0502020204030204" pitchFamily="34" charset="0"/>
            </a:endParaRPr>
          </a:p>
          <a:p>
            <a:r>
              <a:rPr lang="da-DK" sz="1800" dirty="0">
                <a:effectLst/>
                <a:latin typeface="Calibri" panose="020F0502020204030204" pitchFamily="34" charset="0"/>
                <a:ea typeface="Calibri" panose="020F0502020204030204" pitchFamily="34" charset="0"/>
              </a:rPr>
              <a:t>Året 2020 blev også året, hvor Jeppe Pedersen trak sig tilbage fra arbejdet i Lokalarkivet. Han er flyttet til Ribe og har solgt sin bil – og han er jo heller ikke ganske ung længere! Så han går på fortjent pension fra arbejdet sammen med os. Tak for indsatsen til ham</a:t>
            </a:r>
            <a:endParaRPr lang="da-DK" dirty="0"/>
          </a:p>
        </p:txBody>
      </p:sp>
    </p:spTree>
    <p:extLst>
      <p:ext uri="{BB962C8B-B14F-4D97-AF65-F5344CB8AC3E}">
        <p14:creationId xmlns:p14="http://schemas.microsoft.com/office/powerpoint/2010/main" val="391614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7C4EB-1B5A-46B9-BBE9-E58335C9ECA1}"/>
              </a:ext>
            </a:extLst>
          </p:cNvPr>
          <p:cNvSpPr>
            <a:spLocks noGrp="1"/>
          </p:cNvSpPr>
          <p:nvPr>
            <p:ph type="title"/>
          </p:nvPr>
        </p:nvSpPr>
        <p:spPr/>
        <p:txBody>
          <a:bodyPr/>
          <a:lstStyle/>
          <a:p>
            <a:r>
              <a:rPr lang="da-DK" dirty="0"/>
              <a:t>Årsberetning 2021</a:t>
            </a:r>
          </a:p>
        </p:txBody>
      </p:sp>
      <p:sp>
        <p:nvSpPr>
          <p:cNvPr id="3" name="Pladsholder til indhold 2">
            <a:extLst>
              <a:ext uri="{FF2B5EF4-FFF2-40B4-BE49-F238E27FC236}">
                <a16:creationId xmlns:a16="http://schemas.microsoft.com/office/drawing/2014/main" id="{EAF7649F-B768-4E31-88CB-616360B3759A}"/>
              </a:ext>
            </a:extLst>
          </p:cNvPr>
          <p:cNvSpPr>
            <a:spLocks noGrp="1"/>
          </p:cNvSpPr>
          <p:nvPr>
            <p:ph idx="1"/>
          </p:nvPr>
        </p:nvSpPr>
        <p:spPr/>
        <p:txBody>
          <a:bodyPr/>
          <a:lstStyle/>
          <a:p>
            <a:endParaRPr lang="da-DK" dirty="0"/>
          </a:p>
          <a:p>
            <a:endParaRPr lang="da-DK" dirty="0"/>
          </a:p>
          <a:p>
            <a:r>
              <a:rPr lang="da-DK" sz="4800" dirty="0"/>
              <a:t>www.lokalarkivetvestervedsted.dk</a:t>
            </a:r>
          </a:p>
        </p:txBody>
      </p:sp>
    </p:spTree>
    <p:extLst>
      <p:ext uri="{BB962C8B-B14F-4D97-AF65-F5344CB8AC3E}">
        <p14:creationId xmlns:p14="http://schemas.microsoft.com/office/powerpoint/2010/main" val="118188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AE555C-9BBB-4DB0-AF30-D02267D2AA40}"/>
              </a:ext>
            </a:extLst>
          </p:cNvPr>
          <p:cNvSpPr>
            <a:spLocks noGrp="1"/>
          </p:cNvSpPr>
          <p:nvPr>
            <p:ph type="title"/>
          </p:nvPr>
        </p:nvSpPr>
        <p:spPr/>
        <p:txBody>
          <a:bodyPr/>
          <a:lstStyle/>
          <a:p>
            <a:r>
              <a:rPr lang="da-DK" dirty="0"/>
              <a:t>Beretning 2021	</a:t>
            </a:r>
          </a:p>
        </p:txBody>
      </p:sp>
      <p:sp>
        <p:nvSpPr>
          <p:cNvPr id="3" name="Pladsholder til indhold 2">
            <a:extLst>
              <a:ext uri="{FF2B5EF4-FFF2-40B4-BE49-F238E27FC236}">
                <a16:creationId xmlns:a16="http://schemas.microsoft.com/office/drawing/2014/main" id="{8BDB213B-D2DF-433C-9DD1-87E5415F1E50}"/>
              </a:ext>
            </a:extLst>
          </p:cNvPr>
          <p:cNvSpPr>
            <a:spLocks noGrp="1"/>
          </p:cNvSpPr>
          <p:nvPr>
            <p:ph idx="1"/>
          </p:nvPr>
        </p:nvSpPr>
        <p:spPr/>
        <p:txBody>
          <a:bodyPr>
            <a:normAutofit lnSpcReduction="10000"/>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Lokalarkivet søger materiale. Vi vil gerne have spændende ting indleveret, så vi kan formidle det videre. Så vi kan føje nye kapitler til historien om Vester Vedsted Sogn. </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Fotos</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Breve – måske endda kærestebreve……</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Gamle papirer af forskellig art</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Gamle kageopskrifter (som vi kan prøve! – måske kan vi holde en kage-smage-eftermiddag)</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Dagsordener og andet fra foreninger</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Gamle avisudklip </a:t>
            </a:r>
          </a:p>
          <a:p>
            <a:endParaRPr lang="da-DK" dirty="0"/>
          </a:p>
        </p:txBody>
      </p:sp>
    </p:spTree>
    <p:extLst>
      <p:ext uri="{BB962C8B-B14F-4D97-AF65-F5344CB8AC3E}">
        <p14:creationId xmlns:p14="http://schemas.microsoft.com/office/powerpoint/2010/main" val="257290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3FC2C54-7B45-404D-A519-1BF7DD18D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A75017EA-9B66-4D89-A855-823DFCDE93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2F41A41A-D714-4F7E-A8AF-D83C6CF0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6CBE46D-48EF-44FC-B9DA-C9F3FD4FF1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7" name="Rectangle 26">
            <a:extLst>
              <a:ext uri="{FF2B5EF4-FFF2-40B4-BE49-F238E27FC236}">
                <a16:creationId xmlns:a16="http://schemas.microsoft.com/office/drawing/2014/main" id="{460722F4-BE9B-46BC-BD45-DEECD83D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A71C6252-B7CD-45FD-876A-D1C4B716D6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69416" y="1847088"/>
            <a:ext cx="286482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9FF11C9C-4677-46B4-8B96-AE2375C01A8C}"/>
              </a:ext>
            </a:extLst>
          </p:cNvPr>
          <p:cNvSpPr>
            <a:spLocks noGrp="1"/>
          </p:cNvSpPr>
          <p:nvPr>
            <p:ph type="title"/>
          </p:nvPr>
        </p:nvSpPr>
        <p:spPr>
          <a:xfrm>
            <a:off x="8669417" y="804520"/>
            <a:ext cx="2864819" cy="1049235"/>
          </a:xfrm>
        </p:spPr>
        <p:txBody>
          <a:bodyPr vert="horz" lIns="91440" tIns="45720" rIns="91440" bIns="45720" rtlCol="0" anchor="t">
            <a:normAutofit/>
          </a:bodyPr>
          <a:lstStyle/>
          <a:p>
            <a:r>
              <a:rPr lang="en-US" sz="2700"/>
              <a:t>Hvad er et godt billede?</a:t>
            </a:r>
          </a:p>
        </p:txBody>
      </p:sp>
      <p:sp>
        <p:nvSpPr>
          <p:cNvPr id="16" name="Rectangle 30">
            <a:extLst>
              <a:ext uri="{FF2B5EF4-FFF2-40B4-BE49-F238E27FC236}">
                <a16:creationId xmlns:a16="http://schemas.microsoft.com/office/drawing/2014/main" id="{74A71EA1-2F24-4FD3-8F2D-64BAF4861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3" name="Group 32">
            <a:extLst>
              <a:ext uri="{FF2B5EF4-FFF2-40B4-BE49-F238E27FC236}">
                <a16:creationId xmlns:a16="http://schemas.microsoft.com/office/drawing/2014/main" id="{2E5268EF-7B25-4047-88A4-AE5F1709B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7463258" y="583365"/>
            <a:chExt cx="7560115" cy="5181928"/>
          </a:xfrm>
        </p:grpSpPr>
        <p:sp>
          <p:nvSpPr>
            <p:cNvPr id="17" name="Rectangle 33">
              <a:extLst>
                <a:ext uri="{FF2B5EF4-FFF2-40B4-BE49-F238E27FC236}">
                  <a16:creationId xmlns:a16="http://schemas.microsoft.com/office/drawing/2014/main" id="{E63C0D67-9FB4-49DA-8C86-8E498160F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34">
              <a:extLst>
                <a:ext uri="{FF2B5EF4-FFF2-40B4-BE49-F238E27FC236}">
                  <a16:creationId xmlns:a16="http://schemas.microsoft.com/office/drawing/2014/main" id="{664DA176-0D7E-4AE0-A186-F8955A08F1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Billede 10" descr="Et billede, der indeholder indendørs, gulv, loft, møbler&#10;&#10;Automatisk genereret beskrivelse">
            <a:extLst>
              <a:ext uri="{FF2B5EF4-FFF2-40B4-BE49-F238E27FC236}">
                <a16:creationId xmlns:a16="http://schemas.microsoft.com/office/drawing/2014/main" id="{6881C70B-4603-4A43-B46D-D1405B45B4F2}"/>
              </a:ext>
            </a:extLst>
          </p:cNvPr>
          <p:cNvPicPr>
            <a:picLocks noChangeAspect="1"/>
          </p:cNvPicPr>
          <p:nvPr/>
        </p:nvPicPr>
        <p:blipFill rotWithShape="1">
          <a:blip r:embed="rId3"/>
          <a:srcRect l="6050" r="6045" b="-4"/>
          <a:stretch/>
        </p:blipFill>
        <p:spPr>
          <a:xfrm>
            <a:off x="1258780" y="1116345"/>
            <a:ext cx="2395870" cy="3866172"/>
          </a:xfrm>
          <a:prstGeom prst="rect">
            <a:avLst/>
          </a:prstGeom>
        </p:spPr>
      </p:pic>
      <p:pic>
        <p:nvPicPr>
          <p:cNvPr id="13" name="Billede 12" descr="Et billede, der indeholder græs, udendørs, gammel, felt&#10;&#10;Automatisk genereret beskrivelse">
            <a:extLst>
              <a:ext uri="{FF2B5EF4-FFF2-40B4-BE49-F238E27FC236}">
                <a16:creationId xmlns:a16="http://schemas.microsoft.com/office/drawing/2014/main" id="{E9DDF15F-DE75-4E30-A10E-768E3AFF7F49}"/>
              </a:ext>
            </a:extLst>
          </p:cNvPr>
          <p:cNvPicPr>
            <a:picLocks noChangeAspect="1"/>
          </p:cNvPicPr>
          <p:nvPr/>
        </p:nvPicPr>
        <p:blipFill rotWithShape="1">
          <a:blip r:embed="rId4"/>
          <a:srcRect l="25998" r="4743" b="-7"/>
          <a:stretch/>
        </p:blipFill>
        <p:spPr>
          <a:xfrm>
            <a:off x="3824651" y="1116345"/>
            <a:ext cx="1776365" cy="1846778"/>
          </a:xfrm>
          <a:prstGeom prst="rect">
            <a:avLst/>
          </a:prstGeom>
        </p:spPr>
      </p:pic>
      <p:pic>
        <p:nvPicPr>
          <p:cNvPr id="9" name="Billede 8">
            <a:extLst>
              <a:ext uri="{FF2B5EF4-FFF2-40B4-BE49-F238E27FC236}">
                <a16:creationId xmlns:a16="http://schemas.microsoft.com/office/drawing/2014/main" id="{283E7DEC-DF64-4EC4-B902-90287733C16C}"/>
              </a:ext>
            </a:extLst>
          </p:cNvPr>
          <p:cNvPicPr>
            <a:picLocks noChangeAspect="1"/>
          </p:cNvPicPr>
          <p:nvPr/>
        </p:nvPicPr>
        <p:blipFill>
          <a:blip r:embed="rId5"/>
          <a:srcRect t="19026" b="19026"/>
          <a:stretch/>
        </p:blipFill>
        <p:spPr>
          <a:xfrm>
            <a:off x="5853657" y="1289890"/>
            <a:ext cx="1776365" cy="2550590"/>
          </a:xfrm>
          <a:prstGeom prst="rect">
            <a:avLst/>
          </a:prstGeom>
        </p:spPr>
      </p:pic>
      <p:pic>
        <p:nvPicPr>
          <p:cNvPr id="7" name="Pladsholder til indhold 6" descr="Et billede, der indeholder tekst, bygning, udendørs, vej&#10;&#10;Automatisk genereret beskrivelse">
            <a:extLst>
              <a:ext uri="{FF2B5EF4-FFF2-40B4-BE49-F238E27FC236}">
                <a16:creationId xmlns:a16="http://schemas.microsoft.com/office/drawing/2014/main" id="{BACD8524-2CA0-49A3-A61C-6FDAFCD3375E}"/>
              </a:ext>
            </a:extLst>
          </p:cNvPr>
          <p:cNvPicPr>
            <a:picLocks noGrp="1" noChangeAspect="1"/>
          </p:cNvPicPr>
          <p:nvPr>
            <p:ph type="pic" idx="1"/>
          </p:nvPr>
        </p:nvPicPr>
        <p:blipFill rotWithShape="1">
          <a:blip r:embed="rId6"/>
          <a:srcRect t="11455" r="4" b="17302"/>
          <a:stretch/>
        </p:blipFill>
        <p:spPr>
          <a:xfrm>
            <a:off x="3822554" y="3131726"/>
            <a:ext cx="3720651" cy="1848937"/>
          </a:xfrm>
          <a:prstGeom prst="rect">
            <a:avLst/>
          </a:prstGeom>
        </p:spPr>
      </p:pic>
      <p:sp>
        <p:nvSpPr>
          <p:cNvPr id="14" name="Pladsholder til tekst 13">
            <a:extLst>
              <a:ext uri="{FF2B5EF4-FFF2-40B4-BE49-F238E27FC236}">
                <a16:creationId xmlns:a16="http://schemas.microsoft.com/office/drawing/2014/main" id="{E1B0E445-E099-411F-9122-038EEBD36821}"/>
              </a:ext>
            </a:extLst>
          </p:cNvPr>
          <p:cNvSpPr>
            <a:spLocks noGrp="1"/>
          </p:cNvSpPr>
          <p:nvPr>
            <p:ph type="body" sz="half" idx="2"/>
          </p:nvPr>
        </p:nvSpPr>
        <p:spPr>
          <a:xfrm>
            <a:off x="8669416" y="2015732"/>
            <a:ext cx="2864820" cy="3287567"/>
          </a:xfrm>
        </p:spPr>
        <p:txBody>
          <a:bodyPr vert="horz" lIns="91440" tIns="45720" rIns="91440" bIns="45720" rtlCol="0" anchor="t">
            <a:normAutofit fontScale="85000" lnSpcReduction="10000"/>
          </a:bodyPr>
          <a:lstStyle/>
          <a:p>
            <a:pPr indent="-228600">
              <a:buFont typeface="Arial" panose="020B0604020202020204" pitchFamily="34" charset="0"/>
              <a:buChar char="•"/>
            </a:pPr>
            <a:r>
              <a:rPr lang="en-US" dirty="0" err="1"/>
              <a:t>Egebæk</a:t>
            </a:r>
            <a:r>
              <a:rPr lang="en-US" dirty="0"/>
              <a:t> </a:t>
            </a:r>
            <a:r>
              <a:rPr lang="en-US" dirty="0" err="1"/>
              <a:t>Kro</a:t>
            </a:r>
            <a:r>
              <a:rPr lang="en-US" dirty="0"/>
              <a:t>, </a:t>
            </a:r>
            <a:r>
              <a:rPr lang="en-US" dirty="0" err="1"/>
              <a:t>Krostuen</a:t>
            </a:r>
            <a:r>
              <a:rPr lang="en-US" dirty="0"/>
              <a:t> 1930-36. </a:t>
            </a:r>
            <a:r>
              <a:rPr lang="en-US" dirty="0" err="1"/>
              <a:t>Tante</a:t>
            </a:r>
            <a:r>
              <a:rPr lang="en-US" dirty="0"/>
              <a:t> Line, Kirsten Weber, Anders Peter Jensen, Augusta Weber. </a:t>
            </a:r>
          </a:p>
          <a:p>
            <a:r>
              <a:rPr lang="en-US" dirty="0"/>
              <a:t>Der </a:t>
            </a:r>
            <a:r>
              <a:rPr lang="en-US" dirty="0" err="1"/>
              <a:t>trilles</a:t>
            </a:r>
            <a:r>
              <a:rPr lang="en-US" dirty="0"/>
              <a:t> </a:t>
            </a:r>
            <a:r>
              <a:rPr lang="en-US" dirty="0" err="1"/>
              <a:t>klyner</a:t>
            </a:r>
            <a:r>
              <a:rPr lang="en-US" dirty="0"/>
              <a:t> I </a:t>
            </a:r>
            <a:r>
              <a:rPr lang="en-US" dirty="0" err="1"/>
              <a:t>Bjørnkær</a:t>
            </a:r>
            <a:r>
              <a:rPr lang="en-US" dirty="0"/>
              <a:t> </a:t>
            </a:r>
            <a:r>
              <a:rPr lang="en-US" dirty="0" err="1"/>
              <a:t>Mose</a:t>
            </a:r>
            <a:r>
              <a:rPr lang="en-US" dirty="0"/>
              <a:t>, Niels Madsen 1920-30</a:t>
            </a:r>
          </a:p>
          <a:p>
            <a:r>
              <a:rPr lang="en-US" dirty="0"/>
              <a:t>Jens </a:t>
            </a:r>
            <a:r>
              <a:rPr lang="en-US" dirty="0" err="1"/>
              <a:t>Okholmog</a:t>
            </a:r>
            <a:r>
              <a:rPr lang="en-US" dirty="0"/>
              <a:t> </a:t>
            </a:r>
            <a:r>
              <a:rPr lang="en-US" dirty="0" err="1"/>
              <a:t>hustru</a:t>
            </a:r>
            <a:r>
              <a:rPr lang="en-US" dirty="0"/>
              <a:t> Signe </a:t>
            </a:r>
            <a:r>
              <a:rPr lang="en-US" dirty="0" err="1"/>
              <a:t>Tækker</a:t>
            </a:r>
            <a:r>
              <a:rPr lang="en-US" dirty="0"/>
              <a:t> Pedersen </a:t>
            </a:r>
            <a:r>
              <a:rPr lang="en-US" dirty="0" err="1"/>
              <a:t>på</a:t>
            </a:r>
            <a:r>
              <a:rPr lang="en-US" dirty="0"/>
              <a:t> tur </a:t>
            </a:r>
            <a:r>
              <a:rPr lang="en-US" dirty="0" err="1"/>
              <a:t>ved</a:t>
            </a:r>
            <a:r>
              <a:rPr lang="en-US" dirty="0"/>
              <a:t> </a:t>
            </a:r>
            <a:r>
              <a:rPr lang="en-US" dirty="0" err="1"/>
              <a:t>digebyggeriet</a:t>
            </a:r>
            <a:r>
              <a:rPr lang="en-US" dirty="0"/>
              <a:t> 1911-1920</a:t>
            </a:r>
          </a:p>
          <a:p>
            <a:r>
              <a:rPr lang="en-US" dirty="0" err="1"/>
              <a:t>Butiksfacade</a:t>
            </a:r>
            <a:r>
              <a:rPr lang="en-US" dirty="0"/>
              <a:t> I Vester Vedsted 1970-80</a:t>
            </a:r>
          </a:p>
        </p:txBody>
      </p:sp>
      <p:pic>
        <p:nvPicPr>
          <p:cNvPr id="22" name="Picture 36">
            <a:extLst>
              <a:ext uri="{FF2B5EF4-FFF2-40B4-BE49-F238E27FC236}">
                <a16:creationId xmlns:a16="http://schemas.microsoft.com/office/drawing/2014/main" id="{6A3B3D46-4516-46F0-972F-6A062B6B17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38">
            <a:extLst>
              <a:ext uri="{FF2B5EF4-FFF2-40B4-BE49-F238E27FC236}">
                <a16:creationId xmlns:a16="http://schemas.microsoft.com/office/drawing/2014/main" id="{958393B3-1C21-4552-9E2F-9C43ACF7D8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91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932DBE-F411-4012-AA51-E6CDE853861C}"/>
              </a:ext>
            </a:extLst>
          </p:cNvPr>
          <p:cNvSpPr>
            <a:spLocks noGrp="1"/>
          </p:cNvSpPr>
          <p:nvPr>
            <p:ph type="title"/>
          </p:nvPr>
        </p:nvSpPr>
        <p:spPr/>
        <p:txBody>
          <a:bodyPr/>
          <a:lstStyle/>
          <a:p>
            <a:r>
              <a:rPr lang="da-DK" dirty="0"/>
              <a:t>Der malkes køer</a:t>
            </a:r>
          </a:p>
        </p:txBody>
      </p:sp>
      <p:pic>
        <p:nvPicPr>
          <p:cNvPr id="6" name="Pladsholder til billede 5" descr="Et billede, der indeholder græs, udendørs, ko, felt&#10;&#10;Automatisk genereret beskrivelse">
            <a:extLst>
              <a:ext uri="{FF2B5EF4-FFF2-40B4-BE49-F238E27FC236}">
                <a16:creationId xmlns:a16="http://schemas.microsoft.com/office/drawing/2014/main" id="{9E547DD1-339D-4C1C-A245-52C3716396A0}"/>
              </a:ext>
            </a:extLst>
          </p:cNvPr>
          <p:cNvPicPr>
            <a:picLocks noGrp="1" noChangeAspect="1"/>
          </p:cNvPicPr>
          <p:nvPr>
            <p:ph type="pic" idx="1"/>
          </p:nvPr>
        </p:nvPicPr>
        <p:blipFill>
          <a:blip r:embed="rId2"/>
          <a:srcRect l="23967" r="23967"/>
          <a:stretch>
            <a:fillRect/>
          </a:stretch>
        </p:blipFill>
        <p:spPr/>
      </p:pic>
      <p:sp>
        <p:nvSpPr>
          <p:cNvPr id="4" name="Pladsholder til tekst 3">
            <a:extLst>
              <a:ext uri="{FF2B5EF4-FFF2-40B4-BE49-F238E27FC236}">
                <a16:creationId xmlns:a16="http://schemas.microsoft.com/office/drawing/2014/main" id="{707BD691-357B-4C08-B420-192DC81C9446}"/>
              </a:ext>
            </a:extLst>
          </p:cNvPr>
          <p:cNvSpPr>
            <a:spLocks noGrp="1"/>
          </p:cNvSpPr>
          <p:nvPr>
            <p:ph type="body" sz="half" idx="2"/>
          </p:nvPr>
        </p:nvSpPr>
        <p:spPr/>
        <p:txBody>
          <a:bodyPr/>
          <a:lstStyle/>
          <a:p>
            <a:r>
              <a:rPr lang="da-DK" dirty="0" err="1"/>
              <a:t>Ca</a:t>
            </a:r>
            <a:r>
              <a:rPr lang="da-DK" dirty="0"/>
              <a:t> 1900. Yder Bjerrum? Hvem?</a:t>
            </a:r>
          </a:p>
        </p:txBody>
      </p:sp>
    </p:spTree>
    <p:extLst>
      <p:ext uri="{BB962C8B-B14F-4D97-AF65-F5344CB8AC3E}">
        <p14:creationId xmlns:p14="http://schemas.microsoft.com/office/powerpoint/2010/main" val="88695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7E384-6392-489A-9631-789AF9988A41}"/>
              </a:ext>
            </a:extLst>
          </p:cNvPr>
          <p:cNvSpPr>
            <a:spLocks noGrp="1"/>
          </p:cNvSpPr>
          <p:nvPr>
            <p:ph type="title"/>
          </p:nvPr>
        </p:nvSpPr>
        <p:spPr/>
        <p:txBody>
          <a:bodyPr/>
          <a:lstStyle/>
          <a:p>
            <a:r>
              <a:rPr lang="nn-NO" dirty="0"/>
              <a:t>Jens </a:t>
            </a:r>
            <a:r>
              <a:rPr lang="nn-NO" dirty="0" err="1"/>
              <a:t>Okholm</a:t>
            </a:r>
            <a:r>
              <a:rPr lang="nn-NO" dirty="0"/>
              <a:t> og hustru Signe Marie Minna </a:t>
            </a:r>
            <a:r>
              <a:rPr lang="nn-NO" dirty="0" err="1"/>
              <a:t>Tækker</a:t>
            </a:r>
            <a:r>
              <a:rPr lang="nn-NO" dirty="0"/>
              <a:t> Pedersen</a:t>
            </a:r>
            <a:endParaRPr lang="da-DK" dirty="0"/>
          </a:p>
        </p:txBody>
      </p:sp>
      <p:pic>
        <p:nvPicPr>
          <p:cNvPr id="6" name="Pladsholder til billede 5" descr="Et billede, der indeholder tekst, person, gammel, stående&#10;&#10;Automatisk genereret beskrivelse">
            <a:extLst>
              <a:ext uri="{FF2B5EF4-FFF2-40B4-BE49-F238E27FC236}">
                <a16:creationId xmlns:a16="http://schemas.microsoft.com/office/drawing/2014/main" id="{ABE5DD4D-4641-49FE-97F7-7BA49EA7F73E}"/>
              </a:ext>
            </a:extLst>
          </p:cNvPr>
          <p:cNvPicPr>
            <a:picLocks noGrp="1" noChangeAspect="1"/>
          </p:cNvPicPr>
          <p:nvPr>
            <p:ph type="pic" idx="1"/>
          </p:nvPr>
        </p:nvPicPr>
        <p:blipFill>
          <a:blip r:embed="rId2"/>
          <a:srcRect t="8717" b="8717"/>
          <a:stretch>
            <a:fillRect/>
          </a:stretch>
        </p:blipFill>
        <p:spPr/>
      </p:pic>
      <p:sp>
        <p:nvSpPr>
          <p:cNvPr id="4" name="Pladsholder til tekst 3">
            <a:extLst>
              <a:ext uri="{FF2B5EF4-FFF2-40B4-BE49-F238E27FC236}">
                <a16:creationId xmlns:a16="http://schemas.microsoft.com/office/drawing/2014/main" id="{AA768C88-CA22-4EEB-B7E0-B8E8D86CCBF2}"/>
              </a:ext>
            </a:extLst>
          </p:cNvPr>
          <p:cNvSpPr>
            <a:spLocks noGrp="1"/>
          </p:cNvSpPr>
          <p:nvPr>
            <p:ph type="body" sz="half" idx="2"/>
          </p:nvPr>
        </p:nvSpPr>
        <p:spPr/>
        <p:txBody>
          <a:bodyPr/>
          <a:lstStyle/>
          <a:p>
            <a:r>
              <a:rPr lang="da-DK" dirty="0"/>
              <a:t>På tur ved </a:t>
            </a:r>
            <a:r>
              <a:rPr lang="da-DK" dirty="0" err="1"/>
              <a:t>digebyggeriet</a:t>
            </a:r>
            <a:r>
              <a:rPr lang="da-DK" dirty="0"/>
              <a:t> 1911-1920</a:t>
            </a:r>
          </a:p>
        </p:txBody>
      </p:sp>
    </p:spTree>
    <p:extLst>
      <p:ext uri="{BB962C8B-B14F-4D97-AF65-F5344CB8AC3E}">
        <p14:creationId xmlns:p14="http://schemas.microsoft.com/office/powerpoint/2010/main" val="1563720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D5B4D1-3066-4733-8A57-8C526425F2EA}"/>
              </a:ext>
            </a:extLst>
          </p:cNvPr>
          <p:cNvSpPr>
            <a:spLocks noGrp="1"/>
          </p:cNvSpPr>
          <p:nvPr>
            <p:ph type="title"/>
          </p:nvPr>
        </p:nvSpPr>
        <p:spPr/>
        <p:txBody>
          <a:bodyPr/>
          <a:lstStyle/>
          <a:p>
            <a:r>
              <a:rPr lang="da-DK" dirty="0"/>
              <a:t>Aage Pahuus På sin </a:t>
            </a:r>
            <a:r>
              <a:rPr lang="da-DK" dirty="0" err="1"/>
              <a:t>Motorcyel</a:t>
            </a:r>
            <a:endParaRPr lang="da-DK" dirty="0"/>
          </a:p>
        </p:txBody>
      </p:sp>
      <p:pic>
        <p:nvPicPr>
          <p:cNvPr id="6" name="Pladsholder til billede 5" descr="Et billede, der indeholder tekst, udendørs, træ, motorcykel&#10;&#10;Automatisk genereret beskrivelse">
            <a:extLst>
              <a:ext uri="{FF2B5EF4-FFF2-40B4-BE49-F238E27FC236}">
                <a16:creationId xmlns:a16="http://schemas.microsoft.com/office/drawing/2014/main" id="{142B6B4C-952B-4E44-9E65-4CBC011B412F}"/>
              </a:ext>
            </a:extLst>
          </p:cNvPr>
          <p:cNvPicPr>
            <a:picLocks noGrp="1" noChangeAspect="1"/>
          </p:cNvPicPr>
          <p:nvPr>
            <p:ph type="pic" idx="1"/>
          </p:nvPr>
        </p:nvPicPr>
        <p:blipFill>
          <a:blip r:embed="rId2"/>
          <a:srcRect l="24878" r="24878"/>
          <a:stretch>
            <a:fillRect/>
          </a:stretch>
        </p:blipFill>
        <p:spPr/>
      </p:pic>
      <p:sp>
        <p:nvSpPr>
          <p:cNvPr id="4" name="Pladsholder til tekst 3">
            <a:extLst>
              <a:ext uri="{FF2B5EF4-FFF2-40B4-BE49-F238E27FC236}">
                <a16:creationId xmlns:a16="http://schemas.microsoft.com/office/drawing/2014/main" id="{E185B6A6-6D08-4087-B168-B9D299693210}"/>
              </a:ext>
            </a:extLst>
          </p:cNvPr>
          <p:cNvSpPr>
            <a:spLocks noGrp="1"/>
          </p:cNvSpPr>
          <p:nvPr>
            <p:ph type="body" sz="half" idx="2"/>
          </p:nvPr>
        </p:nvSpPr>
        <p:spPr/>
        <p:txBody>
          <a:bodyPr/>
          <a:lstStyle/>
          <a:p>
            <a:r>
              <a:rPr lang="da-DK" dirty="0"/>
              <a:t>Hvornår? – 1940?</a:t>
            </a:r>
          </a:p>
          <a:p>
            <a:r>
              <a:rPr lang="da-DK" dirty="0"/>
              <a:t>Hvilken Motorcykel?</a:t>
            </a:r>
          </a:p>
        </p:txBody>
      </p:sp>
    </p:spTree>
    <p:extLst>
      <p:ext uri="{BB962C8B-B14F-4D97-AF65-F5344CB8AC3E}">
        <p14:creationId xmlns:p14="http://schemas.microsoft.com/office/powerpoint/2010/main" val="3332857486"/>
      </p:ext>
    </p:extLst>
  </p:cSld>
  <p:clrMapOvr>
    <a:masterClrMapping/>
  </p:clrMapOvr>
</p:sld>
</file>

<file path=ppt/theme/theme1.xml><?xml version="1.0" encoding="utf-8"?>
<a:theme xmlns:a="http://schemas.openxmlformats.org/drawingml/2006/main" name="Galleri">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{BE3B3E1E-DF29-44DA-BC19-A4FF3B819C44}tf10001114</Template>
  <TotalTime>582</TotalTime>
  <Words>817</Words>
  <Application>Microsoft Office PowerPoint</Application>
  <PresentationFormat>Widescreen</PresentationFormat>
  <Paragraphs>77</Paragraphs>
  <Slides>25</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25</vt:i4>
      </vt:variant>
    </vt:vector>
  </HeadingPairs>
  <TitlesOfParts>
    <vt:vector size="30" baseType="lpstr">
      <vt:lpstr>Arial</vt:lpstr>
      <vt:lpstr>Calibri</vt:lpstr>
      <vt:lpstr>Gill Sans MT</vt:lpstr>
      <vt:lpstr>Helvetica Neue</vt:lpstr>
      <vt:lpstr>Galleri</vt:lpstr>
      <vt:lpstr>Lokalhistorisk Arkiv for Vester Vedsted Sogn </vt:lpstr>
      <vt:lpstr>Beretning 2021</vt:lpstr>
      <vt:lpstr>Beretning 2021</vt:lpstr>
      <vt:lpstr>Årsberetning 2021</vt:lpstr>
      <vt:lpstr>Beretning 2021 </vt:lpstr>
      <vt:lpstr>Hvad er et godt billede?</vt:lpstr>
      <vt:lpstr>Der malkes køer</vt:lpstr>
      <vt:lpstr>Jens Okholm og hustru Signe Marie Minna Tækker Pedersen</vt:lpstr>
      <vt:lpstr>Aage Pahuus På sin Motorcyel</vt:lpstr>
      <vt:lpstr>I bil til København. Fra Magnus Halds fotoalbum. Hvilken bil? Årstal 1925.</vt:lpstr>
      <vt:lpstr>Matilde Andersen Møller og Jens Lassen</vt:lpstr>
      <vt:lpstr>Knud Nielsen Knudsen og Knud Andreasen</vt:lpstr>
      <vt:lpstr>Marie Knudsen i køkkenet på "Bendixminde"</vt:lpstr>
      <vt:lpstr>På tandem til Tønder</vt:lpstr>
      <vt:lpstr>Gymnastik i Ungdomsforeningen under 2. Verdenskrig</vt:lpstr>
      <vt:lpstr>Gymnastik</vt:lpstr>
      <vt:lpstr>Gynnastik</vt:lpstr>
      <vt:lpstr>Gymnastik</vt:lpstr>
      <vt:lpstr>Niels Chr. Nielsen </vt:lpstr>
      <vt:lpstr>Niels Chr. Nielsen</vt:lpstr>
      <vt:lpstr>Høstarbejde i gamle dage</vt:lpstr>
      <vt:lpstr>Høstarbejde </vt:lpstr>
      <vt:lpstr>Høstarbejde </vt:lpstr>
      <vt:lpstr>”Gammeljord”</vt:lpstr>
      <vt:lpstr>Tak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Lokalhistorisk Arkiv for Vester Vedsted Sogn </dc:title>
  <dc:creator>Vester Vedsted</dc:creator>
  <cp:lastModifiedBy>Vester Vedsted</cp:lastModifiedBy>
  <cp:revision>1</cp:revision>
  <dcterms:created xsi:type="dcterms:W3CDTF">2021-10-26T10:48:35Z</dcterms:created>
  <dcterms:modified xsi:type="dcterms:W3CDTF">2021-10-27T14:15:05Z</dcterms:modified>
</cp:coreProperties>
</file>